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65" r:id="rId3"/>
    <p:sldId id="264" r:id="rId4"/>
    <p:sldId id="269" r:id="rId5"/>
    <p:sldId id="270" r:id="rId6"/>
    <p:sldId id="271" r:id="rId7"/>
    <p:sldId id="266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FF99"/>
    <a:srgbClr val="DA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31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535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042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02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6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60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64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821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51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1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98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69CEEC-BDE8-4A45-B691-0B4AB5061C64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20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61597" y="3398292"/>
            <a:ext cx="4985113" cy="1188000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víz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u-HU" sz="3200" dirty="0">
              <a:solidFill>
                <a:schemeClr val="tx1"/>
              </a:solidFill>
            </a:endParaRPr>
          </a:p>
          <a:p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foglalkozás</a:t>
            </a:r>
          </a:p>
        </p:txBody>
      </p:sp>
      <p:sp>
        <p:nvSpPr>
          <p:cNvPr id="4" name="Téglalap 3"/>
          <p:cNvSpPr/>
          <p:nvPr/>
        </p:nvSpPr>
        <p:spPr>
          <a:xfrm>
            <a:off x="1100051" y="80692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3. Évfolyam</a:t>
            </a:r>
          </a:p>
        </p:txBody>
      </p:sp>
    </p:spTree>
    <p:extLst>
      <p:ext uri="{BB962C8B-B14F-4D97-AF65-F5344CB8AC3E}">
        <p14:creationId xmlns:p14="http://schemas.microsoft.com/office/powerpoint/2010/main" val="389508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41" y="530191"/>
            <a:ext cx="3393576" cy="225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443" y="530191"/>
            <a:ext cx="3304828" cy="233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17" y="530191"/>
            <a:ext cx="3560791" cy="229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19" y="3623518"/>
            <a:ext cx="3340898" cy="223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443" y="3237621"/>
            <a:ext cx="3103485" cy="300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3226" y="3623518"/>
            <a:ext cx="3976927" cy="2231329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04717" y="72098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Szétdarabolt képek csoportalakítás</a:t>
            </a:r>
          </a:p>
        </p:txBody>
      </p:sp>
    </p:spTree>
    <p:extLst>
      <p:ext uri="{BB962C8B-B14F-4D97-AF65-F5344CB8AC3E}">
        <p14:creationId xmlns:p14="http://schemas.microsoft.com/office/powerpoint/2010/main" val="123244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8855" y="10450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Értékelés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29639"/>
              </p:ext>
            </p:extLst>
          </p:nvPr>
        </p:nvGraphicFramePr>
        <p:xfrm>
          <a:off x="573204" y="522022"/>
          <a:ext cx="11048884" cy="51840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62221">
                  <a:extLst>
                    <a:ext uri="{9D8B030D-6E8A-4147-A177-3AD203B41FA5}">
                      <a16:colId xmlns:a16="http://schemas.microsoft.com/office/drawing/2014/main" val="1836575128"/>
                    </a:ext>
                  </a:extLst>
                </a:gridCol>
                <a:gridCol w="2762221">
                  <a:extLst>
                    <a:ext uri="{9D8B030D-6E8A-4147-A177-3AD203B41FA5}">
                      <a16:colId xmlns:a16="http://schemas.microsoft.com/office/drawing/2014/main" val="4096437897"/>
                    </a:ext>
                  </a:extLst>
                </a:gridCol>
                <a:gridCol w="2762221">
                  <a:extLst>
                    <a:ext uri="{9D8B030D-6E8A-4147-A177-3AD203B41FA5}">
                      <a16:colId xmlns:a16="http://schemas.microsoft.com/office/drawing/2014/main" val="1221623020"/>
                    </a:ext>
                  </a:extLst>
                </a:gridCol>
                <a:gridCol w="2762221">
                  <a:extLst>
                    <a:ext uri="{9D8B030D-6E8A-4147-A177-3AD203B41FA5}">
                      <a16:colId xmlns:a16="http://schemas.microsoft.com/office/drawing/2014/main" val="3177085975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314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102306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13193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73337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56474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085654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118022" y="641444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tiszta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359305" y="573204"/>
            <a:ext cx="2637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szomjúság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717650" y="616656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frissít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492998" y="573204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íztelen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60928" y="1468752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ivóvíz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929974" y="1468752"/>
            <a:ext cx="143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patak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988557" y="1468752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itat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987129" y="2296060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zivatar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9560142" y="1468752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ered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801734" y="2337896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felhő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232741" y="2337896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csapadék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9560142" y="2364300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felhő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374502" y="3173733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jég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3673493" y="3173733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olvadás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574982" y="3173733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fagyás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9360568" y="3139613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szilárd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1502742" y="4070098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tó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858640" y="4070098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állóvíz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6333908" y="4009570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rejtekhely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9075233" y="4032220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tavirózsa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960928" y="4888060"/>
            <a:ext cx="1838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nedves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3544451" y="4888060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száradás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6447721" y="4888060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párolgás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9492998" y="4888060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meleg</a:t>
            </a:r>
          </a:p>
        </p:txBody>
      </p:sp>
    </p:spTree>
    <p:extLst>
      <p:ext uri="{BB962C8B-B14F-4D97-AF65-F5344CB8AC3E}">
        <p14:creationId xmlns:p14="http://schemas.microsoft.com/office/powerpoint/2010/main" val="33387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8855" y="10450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Értékelés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26754"/>
              </p:ext>
            </p:extLst>
          </p:nvPr>
        </p:nvGraphicFramePr>
        <p:xfrm>
          <a:off x="520440" y="473834"/>
          <a:ext cx="11088000" cy="51840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72000">
                  <a:extLst>
                    <a:ext uri="{9D8B030D-6E8A-4147-A177-3AD203B41FA5}">
                      <a16:colId xmlns:a16="http://schemas.microsoft.com/office/drawing/2014/main" val="1836575128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4096437897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1221623020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177085975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tiszta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szomjúság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frissít</a:t>
                      </a:r>
                      <a:endParaRPr lang="hu-HU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íztelen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314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ivóvíz 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patak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itat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ered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102306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zivatar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felhő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csapadék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esik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13193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jég</a:t>
                      </a:r>
                      <a:endParaRPr lang="hu-HU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olvadás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fagyás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szilárd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73337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</a:t>
                      </a:r>
                      <a:endParaRPr lang="hu-HU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állóvíz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rejtekhely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tavirózsa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56474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nedves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száradás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párolgás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meleg</a:t>
                      </a:r>
                      <a:endParaRPr lang="hu-HU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71" marR="6067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08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94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60565"/>
              </p:ext>
            </p:extLst>
          </p:nvPr>
        </p:nvGraphicFramePr>
        <p:xfrm>
          <a:off x="163773" y="608093"/>
          <a:ext cx="11832609" cy="5327904"/>
        </p:xfrm>
        <a:graphic>
          <a:graphicData uri="http://schemas.openxmlformats.org/drawingml/2006/table">
            <a:tbl>
              <a:tblPr firstRow="1" firstCol="1" bandRow="1"/>
              <a:tblGrid>
                <a:gridCol w="4844955">
                  <a:extLst>
                    <a:ext uri="{9D8B030D-6E8A-4147-A177-3AD203B41FA5}">
                      <a16:colId xmlns:a16="http://schemas.microsoft.com/office/drawing/2014/main" val="1638983381"/>
                    </a:ext>
                  </a:extLst>
                </a:gridCol>
                <a:gridCol w="859809">
                  <a:extLst>
                    <a:ext uri="{9D8B030D-6E8A-4147-A177-3AD203B41FA5}">
                      <a16:colId xmlns:a16="http://schemas.microsoft.com/office/drawing/2014/main" val="3838686328"/>
                    </a:ext>
                  </a:extLst>
                </a:gridCol>
                <a:gridCol w="6127845">
                  <a:extLst>
                    <a:ext uri="{9D8B030D-6E8A-4147-A177-3AD203B41FA5}">
                      <a16:colId xmlns:a16="http://schemas.microsoft.com/office/drawing/2014/main" val="2523240276"/>
                    </a:ext>
                  </a:extLst>
                </a:gridCol>
              </a:tblGrid>
              <a:tr h="84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víz halmazállapota lehet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szilárd, folyékony, légnemű.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592984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 ivóvíz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színtelen, szagtalan, íztelen folyadék.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07001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víz élőhelye lehet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növényeknek és az állatoknak.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262324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felszín alól feltörő víz helye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forrás.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495516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vihar olyan jelenség,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melyet szél, villámlás, mennydörgés, csapadék kísérhet.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51392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körforgás jellemzője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folyamatosan ismétlődő visszatérés.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1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55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876091" y="2677648"/>
            <a:ext cx="6356227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hu-H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Játsszátok el egy mozdulatsorral! </a:t>
            </a:r>
            <a:endParaRPr lang="hu-H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4149" y="627797"/>
            <a:ext cx="487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víz szerepe az otthoni környezetben</a:t>
            </a:r>
          </a:p>
        </p:txBody>
      </p:sp>
    </p:spTree>
    <p:extLst>
      <p:ext uri="{BB962C8B-B14F-4D97-AF65-F5344CB8AC3E}">
        <p14:creationId xmlns:p14="http://schemas.microsoft.com/office/powerpoint/2010/main" val="48755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138" y="583122"/>
            <a:ext cx="115824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Válaszoljatok a kérdésre!</a:t>
            </a:r>
          </a:p>
          <a:p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Milyen gondolatot tudsz megfogalmazni a mai témával kapcsolatban?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8854" y="104502"/>
            <a:ext cx="215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Reflektálás</a:t>
            </a:r>
          </a:p>
        </p:txBody>
      </p:sp>
      <p:sp>
        <p:nvSpPr>
          <p:cNvPr id="4" name="Könnycsepp 3"/>
          <p:cNvSpPr/>
          <p:nvPr/>
        </p:nvSpPr>
        <p:spPr>
          <a:xfrm rot="18838163">
            <a:off x="983075" y="3778133"/>
            <a:ext cx="1413594" cy="1419071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Könnycsepp 4"/>
          <p:cNvSpPr/>
          <p:nvPr/>
        </p:nvSpPr>
        <p:spPr>
          <a:xfrm rot="18838163">
            <a:off x="3119021" y="3778132"/>
            <a:ext cx="1413594" cy="1419071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Könnycsepp 5"/>
          <p:cNvSpPr/>
          <p:nvPr/>
        </p:nvSpPr>
        <p:spPr>
          <a:xfrm rot="18838163">
            <a:off x="5137736" y="3778132"/>
            <a:ext cx="1413594" cy="1419071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Könnycsepp 6"/>
          <p:cNvSpPr/>
          <p:nvPr/>
        </p:nvSpPr>
        <p:spPr>
          <a:xfrm rot="18838163">
            <a:off x="7364797" y="3778131"/>
            <a:ext cx="1413594" cy="1419071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Könnycsepp 7"/>
          <p:cNvSpPr/>
          <p:nvPr/>
        </p:nvSpPr>
        <p:spPr>
          <a:xfrm rot="18838163">
            <a:off x="9500742" y="3778131"/>
            <a:ext cx="1413594" cy="1419071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393405" y="4085057"/>
            <a:ext cx="30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636437" y="4085056"/>
            <a:ext cx="30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639180" y="4085056"/>
            <a:ext cx="30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871273" y="4085056"/>
            <a:ext cx="45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0018158" y="4085055"/>
            <a:ext cx="55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879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68992" y="1466542"/>
            <a:ext cx="9225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Azért fontos, a víz témával foglalkoznunk, mert ....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68992" y="2698548"/>
            <a:ext cx="8246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Sokat tudtam hozzátenni az órához, mivel....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94412" y="3930554"/>
            <a:ext cx="9148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 csoport munkájáról azt tudom mondani, hogy....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8854" y="104502"/>
            <a:ext cx="215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Értékelés: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08854" y="628172"/>
            <a:ext cx="543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Fejezzétek be a megkezdett mondatokat!</a:t>
            </a:r>
          </a:p>
        </p:txBody>
      </p:sp>
    </p:spTree>
    <p:extLst>
      <p:ext uri="{BB962C8B-B14F-4D97-AF65-F5344CB8AC3E}">
        <p14:creationId xmlns:p14="http://schemas.microsoft.com/office/powerpoint/2010/main" val="31624335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621</TotalTime>
  <Words>193</Words>
  <Application>Microsoft Office PowerPoint</Application>
  <PresentationFormat>Szélesvásznú</PresentationFormat>
  <Paragraphs>89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Retrospektív</vt:lpstr>
      <vt:lpstr>A víz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Évfolyam  A víz</dc:title>
  <dc:creator>Mária Szalay</dc:creator>
  <cp:lastModifiedBy>Revák Gyuláné</cp:lastModifiedBy>
  <cp:revision>57</cp:revision>
  <dcterms:created xsi:type="dcterms:W3CDTF">2023-11-03T16:40:19Z</dcterms:created>
  <dcterms:modified xsi:type="dcterms:W3CDTF">2024-09-01T19:10:17Z</dcterms:modified>
</cp:coreProperties>
</file>