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809F74-F394-4D26-AA7D-59DEE1D80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681" y="609601"/>
            <a:ext cx="10928411" cy="3200400"/>
          </a:xfrm>
        </p:spPr>
        <p:txBody>
          <a:bodyPr>
            <a:normAutofit/>
          </a:bodyPr>
          <a:lstStyle/>
          <a:p>
            <a:r>
              <a:rPr lang="hu-HU" sz="3200" b="1" cap="none" dirty="0">
                <a:ln>
                  <a:noFill/>
                </a:ln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MTA Közoktatás-fejlesztési Kutatási Pályázat-2022</a:t>
            </a:r>
            <a:br>
              <a:rPr lang="hu-HU" sz="3200" b="1" cap="none" dirty="0">
                <a:ln>
                  <a:noFill/>
                </a:ln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cap="none" dirty="0">
                <a:ln>
                  <a:noFill/>
                </a:ln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„Kutatások az integrált természettudományos tudás és szemlélet kialakítására az általános iskola 1-4. évfolyamán”</a:t>
            </a:r>
            <a:br>
              <a:rPr lang="hu-HU" sz="3200" b="1" cap="none" dirty="0">
                <a:ln>
                  <a:noFill/>
                </a:ln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443F99D-F367-4643-BACB-C0BCEA0A4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681" y="3886200"/>
            <a:ext cx="9823553" cy="1905000"/>
          </a:xfrm>
        </p:spPr>
        <p:txBody>
          <a:bodyPr/>
          <a:lstStyle/>
          <a:p>
            <a:pPr lvl="0" algn="l"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hu-HU" sz="2000" cap="all" dirty="0">
                <a:solidFill>
                  <a:srgbClr val="1E5155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8. foglalkozás</a:t>
            </a:r>
          </a:p>
          <a:p>
            <a:pPr lvl="0" algn="l"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hu-HU" sz="2000" cap="all" dirty="0">
                <a:solidFill>
                  <a:srgbClr val="1E5155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Témakör: A fény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368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0C5677-2231-4CC2-A60E-296932F8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7561"/>
          </a:xfrm>
        </p:spPr>
        <p:txBody>
          <a:bodyPr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Természetes fényforrások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546CD40-346D-4BB4-884B-EDE0E0EA3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87" y="1474202"/>
            <a:ext cx="3810000" cy="25431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5C8AC66-6EED-41A0-B03F-074BF4A2B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343" y="1474202"/>
            <a:ext cx="3491144" cy="254853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838B220-3802-428F-9FEA-A10752F8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246" y="1474202"/>
            <a:ext cx="3951567" cy="252900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296E8ED-092A-44AE-B183-CE7C7E1D4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87" y="4169360"/>
            <a:ext cx="3810000" cy="24288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6868673-7835-4677-A40E-12CB7F1A3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343" y="4169359"/>
            <a:ext cx="3491144" cy="242887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055C04B-7F97-4568-BF9C-F4E36D0DC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246" y="4110246"/>
            <a:ext cx="3951567" cy="24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AF8C4E-21DD-485D-8EA2-4BEA8E4E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06136"/>
          </a:xfrm>
        </p:spPr>
        <p:txBody>
          <a:bodyPr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Mesterséges fényforrások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058FE90-7203-4D70-9609-908221885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006" y="1615736"/>
            <a:ext cx="3485323" cy="232354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12D889A-571C-4FFB-BB66-625529C19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083" y="1567281"/>
            <a:ext cx="3623571" cy="242046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0CC6AED-F1B9-4B30-867A-0CB76EA8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408" y="1591509"/>
            <a:ext cx="3630690" cy="24204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B7B9EA3-B8E0-4664-823B-4AD1FD6FB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15" y="4161900"/>
            <a:ext cx="3500114" cy="233340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87F38B8-53AE-4F32-BC8E-A74FC9E0C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067" y="4161900"/>
            <a:ext cx="3548587" cy="233340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E37386D-9748-49A1-A327-ABE3CB716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1410" y="4190259"/>
            <a:ext cx="3660375" cy="21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5D6454-9C77-4394-9CE8-5146407F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8885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Igaz- hamis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142A68-A112-489A-984E-92D0BA58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85" y="1054793"/>
            <a:ext cx="11478827" cy="529996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Vannak tárgyak, amelyek világítanak, fényt bocsátanak ki, ezek a fényforrások.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tűz természetben mesterséges  fényforrás.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A fény sosem képes felmelegíteni a tárgyakat, a bőrünket.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 A fény nem kerüli meg a tárgyakat.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A nap fénye nyáron Árasztja a legmelegebb.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Az átlátszó dolgokon sem képes a fény áthatolni.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A szentjánosbogár </a:t>
            </a:r>
            <a:r>
              <a:rPr lang="hu-HU" sz="2400" i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(az izzóféreg) </a:t>
            </a:r>
            <a:r>
              <a:rPr lang="hu-HU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képes világítani a sötétben.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089112" y="1344814"/>
            <a:ext cx="540000" cy="461665"/>
          </a:xfrm>
          <a:prstGeom prst="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 I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854426" y="2003546"/>
            <a:ext cx="625886" cy="461665"/>
          </a:xfrm>
          <a:prstGeom prst="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 H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299215" y="2664162"/>
            <a:ext cx="531276" cy="461665"/>
          </a:xfrm>
          <a:prstGeom prst="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 H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270670" y="3314958"/>
            <a:ext cx="540000" cy="461665"/>
          </a:xfrm>
          <a:prstGeom prst="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 I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661325" y="3965167"/>
            <a:ext cx="540000" cy="461665"/>
          </a:xfrm>
          <a:prstGeom prst="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 I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232137" y="4660062"/>
            <a:ext cx="540000" cy="461665"/>
          </a:xfrm>
          <a:prstGeom prst="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 H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830491" y="5296899"/>
            <a:ext cx="540000" cy="461665"/>
          </a:xfrm>
          <a:prstGeom prst="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 I </a:t>
            </a:r>
          </a:p>
        </p:txBody>
      </p:sp>
    </p:spTree>
    <p:extLst>
      <p:ext uri="{BB962C8B-B14F-4D97-AF65-F5344CB8AC3E}">
        <p14:creationId xmlns:p14="http://schemas.microsoft.com/office/powerpoint/2010/main" val="27093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32318F-927D-40BD-8DE3-EC00C25E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88" y="269966"/>
            <a:ext cx="9905998" cy="668784"/>
          </a:xfrm>
        </p:spPr>
        <p:txBody>
          <a:bodyPr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Átlátszó vagy átlátszatlan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DAB3A31-6F18-4B37-B966-EE19EB731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" t="4500" r="5618"/>
          <a:stretch/>
        </p:blipFill>
        <p:spPr>
          <a:xfrm>
            <a:off x="339634" y="1698170"/>
            <a:ext cx="11547566" cy="476477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39634" y="1133794"/>
            <a:ext cx="847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Átlátszó vagy átlátszatlan? Kösd a tárgyak nevét a megfelelő kifejezéshez! </a:t>
            </a:r>
          </a:p>
        </p:txBody>
      </p:sp>
    </p:spTree>
    <p:extLst>
      <p:ext uri="{BB962C8B-B14F-4D97-AF65-F5344CB8AC3E}">
        <p14:creationId xmlns:p14="http://schemas.microsoft.com/office/powerpoint/2010/main" val="372337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947735"/>
            <a:ext cx="8948863" cy="538496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92183" y="362635"/>
            <a:ext cx="942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5. Népesítsétek be a játszóteret fényforrásokkal, és töltsétek meg élettel!</a:t>
            </a:r>
          </a:p>
        </p:txBody>
      </p:sp>
    </p:spTree>
    <p:extLst>
      <p:ext uri="{BB962C8B-B14F-4D97-AF65-F5344CB8AC3E}">
        <p14:creationId xmlns:p14="http://schemas.microsoft.com/office/powerpoint/2010/main" val="3318446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347</TotalTime>
  <Words>158</Words>
  <Application>Microsoft Office PowerPoint</Application>
  <PresentationFormat>Szélesvásznú</PresentationFormat>
  <Paragraphs>23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Szita</vt:lpstr>
      <vt:lpstr>MTA Közoktatás-fejlesztési Kutatási Pályázat-2022 „Kutatások az integrált természettudományos tudás és szemlélet kialakítására az általános iskola 1-4. évfolyamán” </vt:lpstr>
      <vt:lpstr>Természetes fényforrások</vt:lpstr>
      <vt:lpstr>Mesterséges fényforrások</vt:lpstr>
      <vt:lpstr>Igaz- hamis</vt:lpstr>
      <vt:lpstr>Átlátszó vagy átlátszatlan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MTA Közoktatás-fejlesztési Kutatási Pályázat-2022 „Kutatások az integrált természettudományos tudás és szemlélet kialakítására az általános iskola 1-4. évfolyamán”</dc:title>
  <dc:creator>RRF356</dc:creator>
  <cp:lastModifiedBy>Revák Gyuláné</cp:lastModifiedBy>
  <cp:revision>17</cp:revision>
  <dcterms:created xsi:type="dcterms:W3CDTF">2023-04-16T18:44:29Z</dcterms:created>
  <dcterms:modified xsi:type="dcterms:W3CDTF">2023-04-23T18:23:03Z</dcterms:modified>
</cp:coreProperties>
</file>