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A850D-4808-464F-861F-8A952191D821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8C2DD-D79D-482E-8CED-8F51EAF8B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8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8C2DD-D79D-482E-8CED-8F51EAF8BF7B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6122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8C2DD-D79D-482E-8CED-8F51EAF8BF7B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266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630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161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28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193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916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608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0321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413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966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102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480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920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/>
            </a:r>
            <a:br>
              <a:rPr lang="hu-HU" dirty="0" smtClean="0">
                <a:solidFill>
                  <a:schemeClr val="bg1"/>
                </a:solidFill>
              </a:rPr>
            </a:br>
            <a:endParaRPr lang="hu-HU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53" y="-236155"/>
            <a:ext cx="3997234" cy="35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8793018" y="4747492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7. foglalkozás</a:t>
            </a:r>
            <a:endParaRPr lang="hu-HU" sz="3200" b="1" dirty="0">
              <a:solidFill>
                <a:schemeClr val="bg1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70484" y="5430983"/>
            <a:ext cx="1354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 A fény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333829" y="159657"/>
            <a:ext cx="193623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 smtClean="0"/>
              <a:t>Ráhangolódás</a:t>
            </a: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592594" y="667836"/>
            <a:ext cx="1064432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hu-HU" sz="2800" dirty="0" smtClean="0"/>
              <a:t>Csoportalakítás – 4-4 színes lapocska a teremben valahol elhelyezve  </a:t>
            </a:r>
          </a:p>
        </p:txBody>
      </p:sp>
      <p:sp>
        <p:nvSpPr>
          <p:cNvPr id="6" name="Téglalap 5"/>
          <p:cNvSpPr/>
          <p:nvPr/>
        </p:nvSpPr>
        <p:spPr>
          <a:xfrm>
            <a:off x="747144" y="1922363"/>
            <a:ext cx="739580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hu-HU" dirty="0"/>
              <a:t>– </a:t>
            </a:r>
            <a:r>
              <a:rPr lang="hu-HU" sz="2400" dirty="0"/>
              <a:t>az azonos színt választottak egy – egy csoportot alkotnak</a:t>
            </a:r>
          </a:p>
        </p:txBody>
      </p:sp>
      <p:sp>
        <p:nvSpPr>
          <p:cNvPr id="7" name="Téglalap 6"/>
          <p:cNvSpPr/>
          <p:nvPr/>
        </p:nvSpPr>
        <p:spPr>
          <a:xfrm>
            <a:off x="747144" y="1387259"/>
            <a:ext cx="331071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hu-HU" sz="2400" dirty="0">
                <a:solidFill>
                  <a:prstClr val="black"/>
                </a:solidFill>
              </a:rPr>
              <a:t>– mindenki választ egyet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732629" y="3457028"/>
            <a:ext cx="298994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Futkosós játék 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9100">
            <a:off x="9217751" y="1258291"/>
            <a:ext cx="2610214" cy="11812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47144" y="4282454"/>
            <a:ext cx="562044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Mi a helyes válasz a megtalált kérdésekre?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03" y="0"/>
            <a:ext cx="11868925" cy="2273079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694157" y="515648"/>
            <a:ext cx="5715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Milyen halmazállapota lehet a víznek?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9" name="Ellipszis 8"/>
          <p:cNvSpPr/>
          <p:nvPr/>
        </p:nvSpPr>
        <p:spPr>
          <a:xfrm>
            <a:off x="5457372" y="1038868"/>
            <a:ext cx="703138" cy="5156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02" y="2796299"/>
            <a:ext cx="11868925" cy="2012686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694157" y="2934719"/>
            <a:ext cx="7784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állítás hamis a víz és az állatok kapcsolatára?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Ellipszis 10"/>
          <p:cNvSpPr/>
          <p:nvPr/>
        </p:nvSpPr>
        <p:spPr>
          <a:xfrm>
            <a:off x="5654441" y="4092473"/>
            <a:ext cx="754742" cy="5156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237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8" y="3415705"/>
            <a:ext cx="12067821" cy="3203845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711200" y="3415705"/>
            <a:ext cx="6165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állítás hamis a levegő oxigénjére?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llipszis 6"/>
          <p:cNvSpPr/>
          <p:nvPr/>
        </p:nvSpPr>
        <p:spPr>
          <a:xfrm>
            <a:off x="-3896" y="4632966"/>
            <a:ext cx="703138" cy="5156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8" y="124712"/>
            <a:ext cx="12067821" cy="3058595"/>
          </a:xfrm>
          <a:prstGeom prst="rect">
            <a:avLst/>
          </a:prstGeom>
        </p:spPr>
      </p:pic>
      <p:sp>
        <p:nvSpPr>
          <p:cNvPr id="6" name="Ellipszis 5"/>
          <p:cNvSpPr/>
          <p:nvPr/>
        </p:nvSpPr>
        <p:spPr>
          <a:xfrm>
            <a:off x="-12428" y="873766"/>
            <a:ext cx="703138" cy="5156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711200" y="250694"/>
            <a:ext cx="7560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a víz körforgásának helyes sorrendje?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6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332833"/>
              </p:ext>
            </p:extLst>
          </p:nvPr>
        </p:nvGraphicFramePr>
        <p:xfrm>
          <a:off x="462007" y="145143"/>
          <a:ext cx="8516481" cy="569467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63658193"/>
                    </a:ext>
                  </a:extLst>
                </a:gridCol>
                <a:gridCol w="874253">
                  <a:extLst>
                    <a:ext uri="{9D8B030D-6E8A-4147-A177-3AD203B41FA5}">
                      <a16:colId xmlns:a16="http://schemas.microsoft.com/office/drawing/2014/main" val="1953035348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3537482024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3868214888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476691822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3244963416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1994583057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1122662977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584581804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4080841800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4286552005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b="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/>
                        <a:t>  A tanítás napja</a:t>
                      </a:r>
                    </a:p>
                    <a:p>
                      <a:endParaRPr lang="hu-HU" b="0" dirty="0"/>
                    </a:p>
                  </a:txBody>
                  <a:tcPr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28795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92549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6479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1062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3706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562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Szept.1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Dec.24.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Márc. 15.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Jún. 21.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Nov.____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191453"/>
                  </a:ext>
                </a:extLst>
              </a:tr>
              <a:tr h="396459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Napkelte</a:t>
                      </a:r>
                      <a:endParaRPr lang="hu-HU" sz="1400" dirty="0"/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  06:00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07: 29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05:59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04:46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06:32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779675"/>
                  </a:ext>
                </a:extLst>
              </a:tr>
              <a:tr h="396459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Napnyugta</a:t>
                      </a: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19:27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15:56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17:</a:t>
                      </a:r>
                      <a:r>
                        <a:rPr lang="hu-HU" baseline="0" dirty="0" smtClean="0"/>
                        <a:t> 56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20:44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16:21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790214"/>
                  </a:ext>
                </a:extLst>
              </a:tr>
            </a:tbl>
          </a:graphicData>
        </a:graphic>
      </p:graphicFrame>
      <p:grpSp>
        <p:nvGrpSpPr>
          <p:cNvPr id="22" name="Csoportba foglalás 21"/>
          <p:cNvGrpSpPr/>
          <p:nvPr/>
        </p:nvGrpSpPr>
        <p:grpSpPr>
          <a:xfrm>
            <a:off x="351444" y="827943"/>
            <a:ext cx="728365" cy="3990845"/>
            <a:chOff x="399572" y="815911"/>
            <a:chExt cx="728365" cy="3990845"/>
          </a:xfrm>
        </p:grpSpPr>
        <p:sp>
          <p:nvSpPr>
            <p:cNvPr id="13" name="Szövegdoboz 12"/>
            <p:cNvSpPr txBox="1"/>
            <p:nvPr/>
          </p:nvSpPr>
          <p:spPr>
            <a:xfrm>
              <a:off x="562615" y="3691923"/>
              <a:ext cx="435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Szövegdoboz 15"/>
            <p:cNvSpPr txBox="1"/>
            <p:nvPr/>
          </p:nvSpPr>
          <p:spPr>
            <a:xfrm>
              <a:off x="399572" y="1464172"/>
              <a:ext cx="57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12" name="Szövegdoboz 11"/>
            <p:cNvSpPr txBox="1"/>
            <p:nvPr/>
          </p:nvSpPr>
          <p:spPr>
            <a:xfrm>
              <a:off x="687572" y="44374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0</a:t>
              </a:r>
              <a:endParaRPr lang="hu-HU" dirty="0"/>
            </a:p>
          </p:txBody>
        </p:sp>
        <p:sp>
          <p:nvSpPr>
            <p:cNvPr id="15" name="Szövegdoboz 14"/>
            <p:cNvSpPr txBox="1"/>
            <p:nvPr/>
          </p:nvSpPr>
          <p:spPr>
            <a:xfrm>
              <a:off x="467966" y="2946422"/>
              <a:ext cx="659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Szövegdoboz 17"/>
            <p:cNvSpPr txBox="1"/>
            <p:nvPr/>
          </p:nvSpPr>
          <p:spPr>
            <a:xfrm>
              <a:off x="399572" y="815911"/>
              <a:ext cx="576000" cy="369332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</p:txBody>
        </p:sp>
        <p:sp>
          <p:nvSpPr>
            <p:cNvPr id="20" name="Szövegdoboz 19"/>
            <p:cNvSpPr txBox="1"/>
            <p:nvPr/>
          </p:nvSpPr>
          <p:spPr>
            <a:xfrm>
              <a:off x="420472" y="2200341"/>
              <a:ext cx="5341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Szövegdoboz 22"/>
          <p:cNvSpPr txBox="1"/>
          <p:nvPr/>
        </p:nvSpPr>
        <p:spPr>
          <a:xfrm>
            <a:off x="436083" y="-121133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óra</a:t>
            </a:r>
            <a:endParaRPr lang="hu-HU" dirty="0"/>
          </a:p>
        </p:txBody>
      </p:sp>
      <p:sp>
        <p:nvSpPr>
          <p:cNvPr id="29" name="Jobbra nyíl 28"/>
          <p:cNvSpPr/>
          <p:nvPr/>
        </p:nvSpPr>
        <p:spPr>
          <a:xfrm>
            <a:off x="1088328" y="4608094"/>
            <a:ext cx="8316000" cy="1144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Felfelé nyíl 29"/>
          <p:cNvSpPr/>
          <p:nvPr/>
        </p:nvSpPr>
        <p:spPr>
          <a:xfrm>
            <a:off x="1024247" y="81775"/>
            <a:ext cx="164480" cy="461525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Szövegdoboz 31"/>
          <p:cNvSpPr txBox="1"/>
          <p:nvPr/>
        </p:nvSpPr>
        <p:spPr>
          <a:xfrm>
            <a:off x="9074145" y="446579"/>
            <a:ext cx="24208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Mennyi idő telik el </a:t>
            </a:r>
          </a:p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napkelte és </a:t>
            </a:r>
          </a:p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napnyugta között?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zövegdoboz 34"/>
          <p:cNvSpPr txBox="1"/>
          <p:nvPr/>
        </p:nvSpPr>
        <p:spPr>
          <a:xfrm>
            <a:off x="9534769" y="4443580"/>
            <a:ext cx="2323171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 smtClean="0"/>
              <a:t>A négy évszak napjai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34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260307"/>
              </p:ext>
            </p:extLst>
          </p:nvPr>
        </p:nvGraphicFramePr>
        <p:xfrm>
          <a:off x="462007" y="145143"/>
          <a:ext cx="8516481" cy="569467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63658193"/>
                    </a:ext>
                  </a:extLst>
                </a:gridCol>
                <a:gridCol w="874253">
                  <a:extLst>
                    <a:ext uri="{9D8B030D-6E8A-4147-A177-3AD203B41FA5}">
                      <a16:colId xmlns:a16="http://schemas.microsoft.com/office/drawing/2014/main" val="1953035348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3537482024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3868214888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476691822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3244963416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1994583057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1122662977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584581804"/>
                    </a:ext>
                  </a:extLst>
                </a:gridCol>
                <a:gridCol w="547107">
                  <a:extLst>
                    <a:ext uri="{9D8B030D-6E8A-4147-A177-3AD203B41FA5}">
                      <a16:colId xmlns:a16="http://schemas.microsoft.com/office/drawing/2014/main" val="4080841800"/>
                    </a:ext>
                  </a:extLst>
                </a:gridCol>
                <a:gridCol w="1049104">
                  <a:extLst>
                    <a:ext uri="{9D8B030D-6E8A-4147-A177-3AD203B41FA5}">
                      <a16:colId xmlns:a16="http://schemas.microsoft.com/office/drawing/2014/main" val="4286552005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endParaRPr lang="hu-HU" b="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0" dirty="0" smtClean="0"/>
                        <a:t>  A tanítás napja</a:t>
                      </a:r>
                    </a:p>
                    <a:p>
                      <a:endParaRPr lang="hu-HU" b="0" dirty="0"/>
                    </a:p>
                  </a:txBody>
                  <a:tcPr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28795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92549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6479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1062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3706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562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Szept.1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Dec.24.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Márc. 15.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Jún. 21.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smtClean="0"/>
                        <a:t>Nov.____</a:t>
                      </a:r>
                      <a:endParaRPr lang="hu-HU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191453"/>
                  </a:ext>
                </a:extLst>
              </a:tr>
              <a:tr h="396459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Napkelte</a:t>
                      </a:r>
                      <a:endParaRPr lang="hu-HU" sz="1400" dirty="0"/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06:00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07: 29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05:59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04:46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06:32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779675"/>
                  </a:ext>
                </a:extLst>
              </a:tr>
              <a:tr h="396459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Napnyugta</a:t>
                      </a:r>
                    </a:p>
                  </a:txBody>
                  <a:tcPr marL="36000" marR="36000" marT="36000" marB="360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19:27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15:56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17:</a:t>
                      </a:r>
                      <a:r>
                        <a:rPr lang="hu-HU" baseline="0" dirty="0" smtClean="0"/>
                        <a:t> 56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20:44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16:21</a:t>
                      </a:r>
                      <a:endParaRPr lang="hu-HU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790214"/>
                  </a:ext>
                </a:extLst>
              </a:tr>
            </a:tbl>
          </a:graphicData>
        </a:graphic>
      </p:graphicFrame>
      <p:grpSp>
        <p:nvGrpSpPr>
          <p:cNvPr id="22" name="Csoportba foglalás 21"/>
          <p:cNvGrpSpPr/>
          <p:nvPr/>
        </p:nvGrpSpPr>
        <p:grpSpPr>
          <a:xfrm>
            <a:off x="351444" y="827943"/>
            <a:ext cx="728365" cy="3990845"/>
            <a:chOff x="399572" y="815911"/>
            <a:chExt cx="728365" cy="3990845"/>
          </a:xfrm>
        </p:grpSpPr>
        <p:sp>
          <p:nvSpPr>
            <p:cNvPr id="13" name="Szövegdoboz 12"/>
            <p:cNvSpPr txBox="1"/>
            <p:nvPr/>
          </p:nvSpPr>
          <p:spPr>
            <a:xfrm>
              <a:off x="562615" y="3691923"/>
              <a:ext cx="4354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Szövegdoboz 15"/>
            <p:cNvSpPr txBox="1"/>
            <p:nvPr/>
          </p:nvSpPr>
          <p:spPr>
            <a:xfrm>
              <a:off x="399572" y="1464172"/>
              <a:ext cx="57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12" name="Szövegdoboz 11"/>
            <p:cNvSpPr txBox="1"/>
            <p:nvPr/>
          </p:nvSpPr>
          <p:spPr>
            <a:xfrm>
              <a:off x="687572" y="443742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0</a:t>
              </a:r>
              <a:endParaRPr lang="hu-HU" dirty="0"/>
            </a:p>
          </p:txBody>
        </p:sp>
        <p:sp>
          <p:nvSpPr>
            <p:cNvPr id="15" name="Szövegdoboz 14"/>
            <p:cNvSpPr txBox="1"/>
            <p:nvPr/>
          </p:nvSpPr>
          <p:spPr>
            <a:xfrm>
              <a:off x="467966" y="2946422"/>
              <a:ext cx="6599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Szövegdoboz 17"/>
            <p:cNvSpPr txBox="1"/>
            <p:nvPr/>
          </p:nvSpPr>
          <p:spPr>
            <a:xfrm>
              <a:off x="399572" y="815911"/>
              <a:ext cx="576000" cy="369332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</p:txBody>
        </p:sp>
        <p:sp>
          <p:nvSpPr>
            <p:cNvPr id="20" name="Szövegdoboz 19"/>
            <p:cNvSpPr txBox="1"/>
            <p:nvPr/>
          </p:nvSpPr>
          <p:spPr>
            <a:xfrm>
              <a:off x="420472" y="2200341"/>
              <a:ext cx="5341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  </a:t>
              </a:r>
              <a:r>
                <a:rPr lang="hu-H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hu-H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Szövegdoboz 22"/>
          <p:cNvSpPr txBox="1"/>
          <p:nvPr/>
        </p:nvSpPr>
        <p:spPr>
          <a:xfrm>
            <a:off x="436083" y="-121133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óra</a:t>
            </a:r>
            <a:endParaRPr lang="hu-HU" dirty="0"/>
          </a:p>
        </p:txBody>
      </p:sp>
      <p:sp>
        <p:nvSpPr>
          <p:cNvPr id="29" name="Jobbra nyíl 28"/>
          <p:cNvSpPr/>
          <p:nvPr/>
        </p:nvSpPr>
        <p:spPr>
          <a:xfrm>
            <a:off x="1088328" y="4608094"/>
            <a:ext cx="8316000" cy="1144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Felfelé nyíl 29"/>
          <p:cNvSpPr/>
          <p:nvPr/>
        </p:nvSpPr>
        <p:spPr>
          <a:xfrm>
            <a:off x="1024247" y="81775"/>
            <a:ext cx="164480" cy="461525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Szövegdoboz 31"/>
          <p:cNvSpPr txBox="1"/>
          <p:nvPr/>
        </p:nvSpPr>
        <p:spPr>
          <a:xfrm>
            <a:off x="9074145" y="446579"/>
            <a:ext cx="24208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Mennyi idő telik el </a:t>
            </a:r>
          </a:p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napkelte és </a:t>
            </a:r>
          </a:p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napnyugta között?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zövegdoboz 34"/>
          <p:cNvSpPr txBox="1"/>
          <p:nvPr/>
        </p:nvSpPr>
        <p:spPr>
          <a:xfrm>
            <a:off x="9534769" y="4443580"/>
            <a:ext cx="2323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négy évszak napjai</a:t>
            </a: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1550642" y="1885164"/>
            <a:ext cx="1040993" cy="1922174"/>
          </a:xfrm>
          <a:prstGeom prst="rect">
            <a:avLst/>
          </a:prstGeom>
          <a:solidFill>
            <a:srgbClr val="FAB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/>
          <p:cNvSpPr/>
          <p:nvPr/>
        </p:nvSpPr>
        <p:spPr>
          <a:xfrm>
            <a:off x="3143069" y="2078182"/>
            <a:ext cx="1040993" cy="1434763"/>
          </a:xfrm>
          <a:prstGeom prst="rect">
            <a:avLst/>
          </a:prstGeom>
          <a:solidFill>
            <a:srgbClr val="FAB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Téglalap 18"/>
          <p:cNvSpPr/>
          <p:nvPr/>
        </p:nvSpPr>
        <p:spPr>
          <a:xfrm>
            <a:off x="4749891" y="1919500"/>
            <a:ext cx="1049276" cy="1887837"/>
          </a:xfrm>
          <a:prstGeom prst="rect">
            <a:avLst/>
          </a:prstGeom>
          <a:solidFill>
            <a:srgbClr val="FAB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1" name="Téglalap 20"/>
          <p:cNvSpPr/>
          <p:nvPr/>
        </p:nvSpPr>
        <p:spPr>
          <a:xfrm>
            <a:off x="6342318" y="1435680"/>
            <a:ext cx="1040993" cy="2452941"/>
          </a:xfrm>
          <a:prstGeom prst="rect">
            <a:avLst/>
          </a:prstGeom>
          <a:solidFill>
            <a:srgbClr val="FAB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Téglalap 23"/>
          <p:cNvSpPr/>
          <p:nvPr/>
        </p:nvSpPr>
        <p:spPr>
          <a:xfrm>
            <a:off x="7937495" y="2212374"/>
            <a:ext cx="1040993" cy="1620820"/>
          </a:xfrm>
          <a:prstGeom prst="rect">
            <a:avLst/>
          </a:prstGeom>
          <a:solidFill>
            <a:srgbClr val="FABE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Téglalap 25"/>
          <p:cNvSpPr/>
          <p:nvPr/>
        </p:nvSpPr>
        <p:spPr>
          <a:xfrm>
            <a:off x="1560335" y="155922"/>
            <a:ext cx="1040993" cy="172924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églalap 26"/>
          <p:cNvSpPr/>
          <p:nvPr/>
        </p:nvSpPr>
        <p:spPr>
          <a:xfrm>
            <a:off x="1550642" y="3822644"/>
            <a:ext cx="1040993" cy="84104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Téglalap 27"/>
          <p:cNvSpPr/>
          <p:nvPr/>
        </p:nvSpPr>
        <p:spPr>
          <a:xfrm>
            <a:off x="3133120" y="3512945"/>
            <a:ext cx="1040993" cy="112432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>
          <a:xfrm>
            <a:off x="3134786" y="147569"/>
            <a:ext cx="1040993" cy="191621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Téglalap 32"/>
          <p:cNvSpPr/>
          <p:nvPr/>
        </p:nvSpPr>
        <p:spPr>
          <a:xfrm>
            <a:off x="4733000" y="140617"/>
            <a:ext cx="1040993" cy="177888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Téglalap 33"/>
          <p:cNvSpPr/>
          <p:nvPr/>
        </p:nvSpPr>
        <p:spPr>
          <a:xfrm>
            <a:off x="4754032" y="3816696"/>
            <a:ext cx="1040993" cy="84104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Téglalap 35"/>
          <p:cNvSpPr/>
          <p:nvPr/>
        </p:nvSpPr>
        <p:spPr>
          <a:xfrm>
            <a:off x="6322430" y="3888621"/>
            <a:ext cx="1040993" cy="7854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Téglalap 36"/>
          <p:cNvSpPr/>
          <p:nvPr/>
        </p:nvSpPr>
        <p:spPr>
          <a:xfrm>
            <a:off x="6322430" y="144000"/>
            <a:ext cx="1040993" cy="12916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Téglalap 37"/>
          <p:cNvSpPr/>
          <p:nvPr/>
        </p:nvSpPr>
        <p:spPr>
          <a:xfrm>
            <a:off x="7937495" y="140617"/>
            <a:ext cx="1040993" cy="20717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/>
          <p:cNvSpPr/>
          <p:nvPr/>
        </p:nvSpPr>
        <p:spPr>
          <a:xfrm>
            <a:off x="7926462" y="3854904"/>
            <a:ext cx="1040993" cy="8028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30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9" grpId="0" animBg="1"/>
      <p:bldP spid="21" grpId="0" animBg="1"/>
      <p:bldP spid="24" grpId="0" animBg="1"/>
      <p:bldP spid="26" grpId="0" animBg="1"/>
      <p:bldP spid="27" grpId="0" animBg="1"/>
      <p:bldP spid="28" grpId="0" animBg="1"/>
      <p:bldP spid="31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512"/>
            <a:ext cx="11988635" cy="4704401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2583543" y="1378852"/>
            <a:ext cx="881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négy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8360229" y="1378852"/>
            <a:ext cx="66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ősz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0464800" y="1378852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tél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53143" y="2046511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tavasz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51200" y="2046511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nyár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274628" y="2046511"/>
            <a:ext cx="1101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három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593830" y="2540702"/>
            <a:ext cx="1577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december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16373" y="3108772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leghosszabb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434173" y="3135261"/>
            <a:ext cx="224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legrövidebb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916373" y="3807465"/>
            <a:ext cx="124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nappal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4652944" y="4340121"/>
            <a:ext cx="1101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ő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9634284" y="3782678"/>
            <a:ext cx="137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tavaszi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1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77498"/>
              </p:ext>
            </p:extLst>
          </p:nvPr>
        </p:nvGraphicFramePr>
        <p:xfrm>
          <a:off x="433137" y="1431758"/>
          <a:ext cx="11285621" cy="2406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85621">
                  <a:extLst>
                    <a:ext uri="{9D8B030D-6E8A-4147-A177-3AD203B41FA5}">
                      <a16:colId xmlns:a16="http://schemas.microsoft.com/office/drawing/2014/main" val="2928362033"/>
                    </a:ext>
                  </a:extLst>
                </a:gridCol>
              </a:tblGrid>
              <a:tr h="24063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Értékelés: </a:t>
                      </a:r>
                      <a:endParaRPr lang="hu-HU" sz="20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Egészítsétek ki a hiányos mondatot!</a:t>
                      </a:r>
                      <a:endParaRPr lang="hu-H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kedvenc évszakom a __________, mert______________.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904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8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226</Words>
  <Application>Microsoft Office PowerPoint</Application>
  <PresentationFormat>Szélesvásznú</PresentationFormat>
  <Paragraphs>90</Paragraphs>
  <Slides>8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Office-téma</vt:lpstr>
      <vt:lpstr>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54</cp:revision>
  <dcterms:created xsi:type="dcterms:W3CDTF">2024-10-22T09:16:44Z</dcterms:created>
  <dcterms:modified xsi:type="dcterms:W3CDTF">2025-12-10T08:34:25Z</dcterms:modified>
</cp:coreProperties>
</file>