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1" r:id="rId4"/>
    <p:sldId id="259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72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8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88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39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1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7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06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47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07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15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13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3346-054F-4E05-B3AE-57346CFBD006}" type="datetimeFigureOut">
              <a:rPr lang="hu-HU" smtClean="0"/>
              <a:t>2024. 09. 04.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52E3-1A31-4EB7-9A2F-F44668ED82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77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lIvRSBTNg7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913194" y="2497540"/>
            <a:ext cx="2050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fény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048465" y="5390865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foglalkozás</a:t>
            </a:r>
          </a:p>
        </p:txBody>
      </p:sp>
    </p:spTree>
    <p:extLst>
      <p:ext uri="{BB962C8B-B14F-4D97-AF65-F5344CB8AC3E}">
        <p14:creationId xmlns:p14="http://schemas.microsoft.com/office/powerpoint/2010/main" val="354445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791" y="292488"/>
            <a:ext cx="4514655" cy="30194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791" y="3387039"/>
            <a:ext cx="4514655" cy="30025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6671" y="226669"/>
            <a:ext cx="4634151" cy="30852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6671" y="3549880"/>
            <a:ext cx="4634152" cy="28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1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2" y="292491"/>
            <a:ext cx="4464791" cy="29860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12" y="3617856"/>
            <a:ext cx="4373351" cy="29085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89" y="292489"/>
            <a:ext cx="4745670" cy="309132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689" y="3617856"/>
            <a:ext cx="4745670" cy="29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7" y="483577"/>
            <a:ext cx="3652361" cy="2485112"/>
          </a:xfrm>
          <a:prstGeom prst="rect">
            <a:avLst/>
          </a:prstGeom>
        </p:spPr>
      </p:pic>
      <p:pic>
        <p:nvPicPr>
          <p:cNvPr id="3" name="Kép 2" descr="130 Best Nap ideas | szmájli, ruhák buliba, óvo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34" y="3143251"/>
            <a:ext cx="2878895" cy="282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54 Best Cseresznye ideas | cseresznye, nemezelt karácsonyi díszek, nemezelt  dísze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65" y="483577"/>
            <a:ext cx="3987312" cy="222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Búza Vektorok, Illusztrációk és Clipartok (Oldal 2) | Stockfres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63" y="3307557"/>
            <a:ext cx="2462725" cy="24937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/>
          <p:cNvSpPr/>
          <p:nvPr/>
        </p:nvSpPr>
        <p:spPr>
          <a:xfrm>
            <a:off x="1377459" y="3068515"/>
            <a:ext cx="712177" cy="659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798692" y="6065814"/>
            <a:ext cx="712177" cy="659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0084777" y="5965581"/>
            <a:ext cx="712177" cy="659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508630" y="2813539"/>
            <a:ext cx="712177" cy="659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7643358" y="2912418"/>
            <a:ext cx="44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447319" y="3143251"/>
            <a:ext cx="57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0215194" y="6037239"/>
            <a:ext cx="4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920830" y="6140143"/>
            <a:ext cx="4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62347" y="52777"/>
            <a:ext cx="13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feladatlap</a:t>
            </a:r>
          </a:p>
        </p:txBody>
      </p:sp>
    </p:spTree>
    <p:extLst>
      <p:ext uri="{BB962C8B-B14F-4D97-AF65-F5344CB8AC3E}">
        <p14:creationId xmlns:p14="http://schemas.microsoft.com/office/powerpoint/2010/main" val="4331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99" y="0"/>
            <a:ext cx="9384666" cy="6823256"/>
          </a:xfrm>
          <a:prstGeom prst="rect">
            <a:avLst/>
          </a:prstGeom>
        </p:spPr>
      </p:pic>
      <p:sp>
        <p:nvSpPr>
          <p:cNvPr id="15" name="Nap 14"/>
          <p:cNvSpPr/>
          <p:nvPr/>
        </p:nvSpPr>
        <p:spPr>
          <a:xfrm>
            <a:off x="3321424" y="349623"/>
            <a:ext cx="658906" cy="632012"/>
          </a:xfrm>
          <a:prstGeom prst="sun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Nap 15"/>
          <p:cNvSpPr/>
          <p:nvPr/>
        </p:nvSpPr>
        <p:spPr>
          <a:xfrm>
            <a:off x="8821271" y="349623"/>
            <a:ext cx="658906" cy="632012"/>
          </a:xfrm>
          <a:prstGeom prst="sun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ap 16"/>
          <p:cNvSpPr/>
          <p:nvPr/>
        </p:nvSpPr>
        <p:spPr>
          <a:xfrm>
            <a:off x="2971801" y="4329952"/>
            <a:ext cx="658906" cy="632012"/>
          </a:xfrm>
          <a:prstGeom prst="sun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ap 17"/>
          <p:cNvSpPr/>
          <p:nvPr/>
        </p:nvSpPr>
        <p:spPr>
          <a:xfrm>
            <a:off x="9776012" y="4168588"/>
            <a:ext cx="658906" cy="632012"/>
          </a:xfrm>
          <a:prstGeom prst="sun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Nap 18"/>
          <p:cNvSpPr/>
          <p:nvPr/>
        </p:nvSpPr>
        <p:spPr>
          <a:xfrm>
            <a:off x="6911789" y="3095622"/>
            <a:ext cx="470646" cy="454402"/>
          </a:xfrm>
          <a:prstGeom prst="sun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09006" y="349623"/>
            <a:ext cx="106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feladat</a:t>
            </a:r>
          </a:p>
        </p:txBody>
      </p:sp>
    </p:spTree>
    <p:extLst>
      <p:ext uri="{BB962C8B-B14F-4D97-AF65-F5344CB8AC3E}">
        <p14:creationId xmlns:p14="http://schemas.microsoft.com/office/powerpoint/2010/main" val="27425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" y="715463"/>
            <a:ext cx="5460275" cy="502744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40812" y="5373579"/>
            <a:ext cx="488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4"/>
              </a:rPr>
              <a:t>https://www.youtube.com/watch?v=lIvRSBTNg7o</a:t>
            </a:r>
            <a:r>
              <a:rPr lang="hu-HU" dirty="0"/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95943" y="117566"/>
            <a:ext cx="13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feladatlap</a:t>
            </a:r>
          </a:p>
        </p:txBody>
      </p:sp>
    </p:spTree>
    <p:extLst>
      <p:ext uri="{BB962C8B-B14F-4D97-AF65-F5344CB8AC3E}">
        <p14:creationId xmlns:p14="http://schemas.microsoft.com/office/powerpoint/2010/main" val="206840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95943" y="117566"/>
            <a:ext cx="13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feladatlap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812" y="117566"/>
            <a:ext cx="4762857" cy="62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39</Words>
  <Application>Microsoft Office PowerPoint</Application>
  <PresentationFormat>Szélesvásznú</PresentationFormat>
  <Paragraphs>11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Revák Gyuláné</cp:lastModifiedBy>
  <cp:revision>30</cp:revision>
  <dcterms:created xsi:type="dcterms:W3CDTF">2023-03-30T22:09:55Z</dcterms:created>
  <dcterms:modified xsi:type="dcterms:W3CDTF">2024-09-05T06:59:21Z</dcterms:modified>
</cp:coreProperties>
</file>