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24207F16-5BB5-4EAB-B9E9-71B771E74A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5421" y="5026195"/>
            <a:ext cx="3857413" cy="1383314"/>
          </a:xfrm>
        </p:spPr>
        <p:txBody>
          <a:bodyPr>
            <a:normAutofit fontScale="47500" lnSpcReduction="20000"/>
          </a:bodyPr>
          <a:lstStyle/>
          <a:p>
            <a:pPr lvl="0" algn="l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</a:pPr>
            <a:r>
              <a:rPr lang="hu-HU" sz="8000" b="1" dirty="0" smtClean="0"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foglalkozás</a:t>
            </a:r>
            <a:endParaRPr lang="hu-HU" sz="8000" b="1" dirty="0">
              <a:solidFill>
                <a:srgbClr val="14619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</a:pPr>
            <a:r>
              <a:rPr lang="hu-HU" sz="8000" b="1" dirty="0" smtClean="0"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fény</a:t>
            </a:r>
            <a:endParaRPr lang="hu-HU" sz="8000" b="1" cap="all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4" y="126046"/>
            <a:ext cx="4023165" cy="356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079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95113E-C781-4C65-BB4A-F093A0E8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5417"/>
          </a:xfrm>
        </p:spPr>
        <p:txBody>
          <a:bodyPr/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Fény segítségével látjuk a színeket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9F1D4AAA-AE28-4D8B-8803-02ED56029D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538" y="1305017"/>
            <a:ext cx="4298868" cy="273710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1F12732-0699-4E87-8083-4E985DD5C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185" y="1305017"/>
            <a:ext cx="4174817" cy="278321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5458D459-0833-4DC2-BD68-501E6EE9F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38" y="4042124"/>
            <a:ext cx="4298868" cy="2606484"/>
          </a:xfrm>
          <a:prstGeom prst="rect">
            <a:avLst/>
          </a:prstGeom>
        </p:spPr>
      </p:pic>
      <p:pic>
        <p:nvPicPr>
          <p:cNvPr id="1026" name="Picture 2" descr="Ingyenes stockfotó alacsony szögű fényképezés, ég, felhők témában Stockfotó">
            <a:extLst>
              <a:ext uri="{FF2B5EF4-FFF2-40B4-BE49-F238E27FC236}">
                <a16:creationId xmlns:a16="http://schemas.microsoft.com/office/drawing/2014/main" id="{B995513F-6129-47A0-877F-0FBF50773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185" y="4088228"/>
            <a:ext cx="4174816" cy="260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883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F1213F-32A8-4FE5-AC73-9CF9B1204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274" y="257673"/>
            <a:ext cx="6809476" cy="64443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Kányádi</a:t>
            </a:r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 Sándor: Napsugár-hívogató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349B6EE-AD00-428E-8D42-20661DB02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843" y="1001588"/>
            <a:ext cx="8596668" cy="4736345"/>
          </a:xfrm>
        </p:spPr>
        <p:txBody>
          <a:bodyPr>
            <a:noAutofit/>
          </a:bodyPr>
          <a:lstStyle/>
          <a:p>
            <a:pPr marL="0" indent="0" fontAlgn="base">
              <a:spcBef>
                <a:spcPts val="0"/>
              </a:spcBef>
              <a:buNone/>
            </a:pP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Tavaszutó, nyárelő,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meggyet érlelő,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mézillatú napsugár,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bújj elő!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hu-HU" sz="2000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  <a:buNone/>
            </a:pP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Tavaszutó, nyárelő,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mézet pergető,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búzasárga napsugár,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bújj elő!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hu-HU" sz="2000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  <a:buNone/>
            </a:pP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Tavaszutó, nyárelő,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búzát érlelő,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barna bőrű napsugár,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bújj elő!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hu-HU" sz="2000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  <a:buNone/>
            </a:pP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Tavaszutó, nyárelő,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bőrünk perzselő,</a:t>
            </a:r>
            <a:b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júniusi napsugár,</a:t>
            </a:r>
          </a:p>
          <a:p>
            <a:pPr marL="0" indent="0" fontAlgn="base">
              <a:spcBef>
                <a:spcPts val="0"/>
              </a:spcBef>
              <a:buNone/>
            </a:pPr>
            <a:r>
              <a:rPr lang="hu-HU" sz="2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bújj elő!</a:t>
            </a:r>
          </a:p>
          <a:p>
            <a:pPr marL="0" indent="0">
              <a:buNone/>
            </a:pPr>
            <a:endParaRPr lang="hu-HU" sz="2000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00697157-D03A-4843-B257-E520983AB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012" y="1001588"/>
            <a:ext cx="7550758" cy="566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14187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</TotalTime>
  <Words>78</Words>
  <Application>Microsoft Office PowerPoint</Application>
  <PresentationFormat>Szélesvásznú</PresentationFormat>
  <Paragraphs>12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Dimenzió</vt:lpstr>
      <vt:lpstr>PowerPoint-bemutató</vt:lpstr>
      <vt:lpstr>Fény segítségével látjuk a színeket</vt:lpstr>
      <vt:lpstr>Kányádi Sándor: Napsugár-hívogató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RRF356</dc:creator>
  <cp:lastModifiedBy>bartha.ila@outlook.hu</cp:lastModifiedBy>
  <cp:revision>10</cp:revision>
  <dcterms:created xsi:type="dcterms:W3CDTF">2023-05-01T21:19:37Z</dcterms:created>
  <dcterms:modified xsi:type="dcterms:W3CDTF">2025-11-09T09:53:02Z</dcterms:modified>
</cp:coreProperties>
</file>