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226324D3-62AE-476C-938A-B4542A534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36776" y="4724965"/>
            <a:ext cx="3184664" cy="1117687"/>
          </a:xfrm>
        </p:spPr>
        <p:txBody>
          <a:bodyPr>
            <a:noAutofit/>
          </a:bodyPr>
          <a:lstStyle/>
          <a:p>
            <a:pPr lvl="0" algn="l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hu-HU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hu-HU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foglalkozás</a:t>
            </a:r>
            <a:endParaRPr lang="hu-H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l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hu-H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levegő</a:t>
            </a:r>
          </a:p>
          <a:p>
            <a:endParaRPr lang="hu-HU" sz="3200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17" y="-204878"/>
            <a:ext cx="3433460" cy="304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8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367871-B571-46CA-B44B-0D1BA9F9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Weöres Sándor: Honnan jön a szél?</a:t>
            </a: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41613B59-2AFB-489A-8928-10B0C4954F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668916"/>
              </p:ext>
            </p:extLst>
          </p:nvPr>
        </p:nvGraphicFramePr>
        <p:xfrm>
          <a:off x="585926" y="2237172"/>
          <a:ext cx="9687241" cy="4003830"/>
        </p:xfrm>
        <a:graphic>
          <a:graphicData uri="http://schemas.openxmlformats.org/drawingml/2006/table">
            <a:tbl>
              <a:tblPr/>
              <a:tblGrid>
                <a:gridCol w="9687241">
                  <a:extLst>
                    <a:ext uri="{9D8B030D-6E8A-4147-A177-3AD203B41FA5}">
                      <a16:colId xmlns:a16="http://schemas.microsoft.com/office/drawing/2014/main" val="3826112387"/>
                    </a:ext>
                  </a:extLst>
                </a:gridCol>
              </a:tblGrid>
              <a:tr h="4003830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Honnan jön? Senki se tudja,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azt se, merre visz az útja,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kéményeken </a:t>
                      </a:r>
                      <a:r>
                        <a:rPr lang="hu-HU" sz="28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furulyáz</a:t>
                      </a: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tőle lobban a parázs,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hátán felhő lovagol,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nád előtte meghajol,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fák róla beszélnek,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minek hívják, no: </a:t>
                      </a:r>
                      <a:r>
                        <a:rPr lang="hu-HU" sz="28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szélnek.</a:t>
                      </a:r>
                      <a:endParaRPr lang="hu-HU" sz="2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329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52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63B9E4-28CC-4791-9D33-72B6038B3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Hogyan kapcsolódnak a képek a szélhez?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4B919D9B-6149-4220-9009-17437D2559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29" y="2197634"/>
            <a:ext cx="1495541" cy="1698935"/>
          </a:xfrm>
          <a:prstGeom prst="rect">
            <a:avLst/>
          </a:prstGeom>
        </p:spPr>
      </p:pic>
      <p:pic>
        <p:nvPicPr>
          <p:cNvPr id="6" name="Kép 5" descr="Ingyenes stockfotó alacsony szögű felvétel, ég, gyár témában Stockfotó">
            <a:extLst>
              <a:ext uri="{FF2B5EF4-FFF2-40B4-BE49-F238E27FC236}">
                <a16:creationId xmlns:a16="http://schemas.microsoft.com/office/drawing/2014/main" id="{C1633002-A5AB-45EB-8614-C9523D80A91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2" t="11409" r="6588" b="4524"/>
          <a:stretch/>
        </p:blipFill>
        <p:spPr bwMode="auto">
          <a:xfrm>
            <a:off x="4830869" y="2223624"/>
            <a:ext cx="1461188" cy="16729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DE99670-A54A-4578-B25B-66F0F3E93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384" y="2188804"/>
            <a:ext cx="1396058" cy="1741984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6985B6E-B66C-48E8-83D8-E19E949C1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4132" y="2197634"/>
            <a:ext cx="1313826" cy="169953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F7864739-316A-41C9-B0FF-750810CABB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044" y="4252988"/>
            <a:ext cx="2335537" cy="156139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DFB2F26-1AF6-4DFE-8422-1351F1F35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7948" y="2223624"/>
            <a:ext cx="2546029" cy="170716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FD7BB58-98CF-48F9-A5A2-0F67A26DA4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406" y="4252988"/>
            <a:ext cx="2335537" cy="1552884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BF2BF981-9A4F-443B-BF1E-42F58F7514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654" y="4180992"/>
            <a:ext cx="2535271" cy="1685686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31DA373D-61CA-4366-BC80-1EA0D39DD1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81" y="2192436"/>
            <a:ext cx="2568576" cy="1707164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1E9F4147-83E8-4DB9-8DCD-FEE15EDB05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57948" y="4180992"/>
            <a:ext cx="2592450" cy="163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8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D2A768-7D3C-4992-BEE3-DC576E35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szél és nap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94BD75F2-5B7D-48FD-A44F-E70C0CC98E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723619"/>
              </p:ext>
            </p:extLst>
          </p:nvPr>
        </p:nvGraphicFramePr>
        <p:xfrm>
          <a:off x="104503" y="1981749"/>
          <a:ext cx="10380531" cy="4837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0531">
                  <a:extLst>
                    <a:ext uri="{9D8B030D-6E8A-4147-A177-3AD203B41FA5}">
                      <a16:colId xmlns:a16="http://schemas.microsoft.com/office/drawing/2014/main" val="3624433339"/>
                    </a:ext>
                  </a:extLst>
                </a:gridCol>
              </a:tblGrid>
              <a:tr h="46977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Vitatkozott </a:t>
                      </a: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 időben a Szél a Nappal. Azon folyt a vita, hogy melyikük erősebb.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Egyszer azután azt mondta a Nap Szélnek: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hu-HU" sz="2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Tegyünk </a:t>
                      </a: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próbát, amott </a:t>
                      </a:r>
                      <a:r>
                        <a:rPr lang="hu-HU" sz="2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</a:t>
                      </a:r>
                    </a:p>
                    <a:p>
                      <a:pPr marL="285750" indent="-28575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hu-HU" sz="20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gy</a:t>
                      </a:r>
                      <a:r>
                        <a:rPr lang="hu-HU" sz="2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 köpenyeges ember, próbálkozzunk meg rajta, melyikünk az erősebb, melyikünk veszi le válláról a köpenyeget.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Hozzáfogott először a Szél, megragadta az ember gallérját, tépte, cibálta, előre-hátra a köpenyeget, de </a:t>
                      </a:r>
                      <a:r>
                        <a:rPr lang="hu-HU" sz="200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mentül</a:t>
                      </a: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erősebben rángatta, a szegény ember annál erősebben burkolta bele magát, s nem engedte elvetetni a köpenyeget. Mikor aztán a Szél hasztalan kifárasztotta magát, akkor hozzáfogott a Nap: elkezdett mosolyogni az utasra melegen, mindig melegebben. A jámbor lassanként kiburkolta magát a köpenyegből, azután levetette egészen, később levetette a kabátját és a mellényét is.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- Látod - mondogatta a Nap a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Szélnek -, hogy én erősebb vagyok, mint te?	</a:t>
                      </a:r>
                      <a:r>
                        <a:rPr lang="hu-H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   (</a:t>
                      </a:r>
                      <a:r>
                        <a:rPr lang="hu-HU" sz="16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magyar népmese)</a:t>
                      </a:r>
                      <a:endParaRPr lang="hu-H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89070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15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00133F-0D3B-4EF6-A030-52F5150A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/>
              <a:t> </a:t>
            </a:r>
            <a:r>
              <a:rPr lang="hu-HU" sz="3100" dirty="0">
                <a:latin typeface="Arial" panose="020B0604020202020204" pitchFamily="34" charset="0"/>
                <a:cs typeface="Arial" panose="020B0604020202020204" pitchFamily="34" charset="0"/>
              </a:rPr>
              <a:t>Egészítsd ki a hiányzó rajzokkal a </a:t>
            </a:r>
            <a:r>
              <a:rPr lang="hu-HU" sz="3100" dirty="0" err="1">
                <a:latin typeface="Arial" panose="020B0604020202020204" pitchFamily="34" charset="0"/>
                <a:cs typeface="Arial" panose="020B0604020202020204" pitchFamily="34" charset="0"/>
              </a:rPr>
              <a:t>Sudokut</a:t>
            </a:r>
            <a:r>
              <a:rPr lang="hu-HU" sz="3100" dirty="0">
                <a:latin typeface="Arial" panose="020B0604020202020204" pitchFamily="34" charset="0"/>
                <a:cs typeface="Arial" panose="020B0604020202020204" pitchFamily="34" charset="0"/>
              </a:rPr>
              <a:t>! Minden sorban és oszlopban egy kép csak egyszer szerepelhet. </a:t>
            </a:r>
          </a:p>
        </p:txBody>
      </p:sp>
      <p:graphicFrame>
        <p:nvGraphicFramePr>
          <p:cNvPr id="9" name="Tartalom helye 8">
            <a:extLst>
              <a:ext uri="{FF2B5EF4-FFF2-40B4-BE49-F238E27FC236}">
                <a16:creationId xmlns:a16="http://schemas.microsoft.com/office/drawing/2014/main" id="{9FEF33D4-841D-42CF-A5BC-8E9620663A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997383"/>
              </p:ext>
            </p:extLst>
          </p:nvPr>
        </p:nvGraphicFramePr>
        <p:xfrm>
          <a:off x="3240349" y="2024109"/>
          <a:ext cx="4705164" cy="4447712"/>
        </p:xfrm>
        <a:graphic>
          <a:graphicData uri="http://schemas.openxmlformats.org/drawingml/2006/table">
            <a:tbl>
              <a:tblPr firstRow="1" firstCol="1" bandRow="1"/>
              <a:tblGrid>
                <a:gridCol w="1357437">
                  <a:extLst>
                    <a:ext uri="{9D8B030D-6E8A-4147-A177-3AD203B41FA5}">
                      <a16:colId xmlns:a16="http://schemas.microsoft.com/office/drawing/2014/main" val="1527686293"/>
                    </a:ext>
                  </a:extLst>
                </a:gridCol>
                <a:gridCol w="1048412">
                  <a:extLst>
                    <a:ext uri="{9D8B030D-6E8A-4147-A177-3AD203B41FA5}">
                      <a16:colId xmlns:a16="http://schemas.microsoft.com/office/drawing/2014/main" val="2806870302"/>
                    </a:ext>
                  </a:extLst>
                </a:gridCol>
                <a:gridCol w="1183406">
                  <a:extLst>
                    <a:ext uri="{9D8B030D-6E8A-4147-A177-3AD203B41FA5}">
                      <a16:colId xmlns:a16="http://schemas.microsoft.com/office/drawing/2014/main" val="1798885777"/>
                    </a:ext>
                  </a:extLst>
                </a:gridCol>
                <a:gridCol w="1115909">
                  <a:extLst>
                    <a:ext uri="{9D8B030D-6E8A-4147-A177-3AD203B41FA5}">
                      <a16:colId xmlns:a16="http://schemas.microsoft.com/office/drawing/2014/main" val="3498058379"/>
                    </a:ext>
                  </a:extLst>
                </a:gridCol>
              </a:tblGrid>
              <a:tr h="1111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205658"/>
                  </a:ext>
                </a:extLst>
              </a:tr>
              <a:tr h="1111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579868"/>
                  </a:ext>
                </a:extLst>
              </a:tr>
              <a:tr h="1111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35481"/>
                  </a:ext>
                </a:extLst>
              </a:tr>
              <a:tr h="1111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04" marR="5530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186093"/>
                  </a:ext>
                </a:extLst>
              </a:tr>
            </a:tbl>
          </a:graphicData>
        </a:graphic>
      </p:graphicFrame>
      <p:pic>
        <p:nvPicPr>
          <p:cNvPr id="3104" name="Kép 3" descr="nap">
            <a:extLst>
              <a:ext uri="{FF2B5EF4-FFF2-40B4-BE49-F238E27FC236}">
                <a16:creationId xmlns:a16="http://schemas.microsoft.com/office/drawing/2014/main" id="{D2403AB7-496D-40F3-925E-A9B794B5B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27" y="2057482"/>
            <a:ext cx="964027" cy="10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3" name="Kép 7" descr="vándor">
            <a:extLst>
              <a:ext uri="{FF2B5EF4-FFF2-40B4-BE49-F238E27FC236}">
                <a16:creationId xmlns:a16="http://schemas.microsoft.com/office/drawing/2014/main" id="{88BA326D-5290-4F1E-9E23-58E647B00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992" y="5409719"/>
            <a:ext cx="740673" cy="1037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Kép 19" descr="esőcsepp">
            <a:extLst>
              <a:ext uri="{FF2B5EF4-FFF2-40B4-BE49-F238E27FC236}">
                <a16:creationId xmlns:a16="http://schemas.microsoft.com/office/drawing/2014/main" id="{DE26A738-B1DC-45D7-AC5E-5CCFC5DF6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187" y="4247965"/>
            <a:ext cx="800501" cy="108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1" name="Kép 22" descr="szél">
            <a:extLst>
              <a:ext uri="{FF2B5EF4-FFF2-40B4-BE49-F238E27FC236}">
                <a16:creationId xmlns:a16="http://schemas.microsoft.com/office/drawing/2014/main" id="{8142D78C-EF7E-4BF7-B38A-8CC5611B2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75" y="3253900"/>
            <a:ext cx="1098581" cy="88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Kép 9" descr="vándor">
            <a:extLst>
              <a:ext uri="{FF2B5EF4-FFF2-40B4-BE49-F238E27FC236}">
                <a16:creationId xmlns:a16="http://schemas.microsoft.com/office/drawing/2014/main" id="{1845CDFA-D08D-4C3B-B5AA-C221F46F9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27" y="4247965"/>
            <a:ext cx="882263" cy="112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Kép 5" descr="nap">
            <a:extLst>
              <a:ext uri="{FF2B5EF4-FFF2-40B4-BE49-F238E27FC236}">
                <a16:creationId xmlns:a16="http://schemas.microsoft.com/office/drawing/2014/main" id="{991B2284-8FE6-4461-87F7-AF45D71E8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735" y="3171794"/>
            <a:ext cx="964027" cy="10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Kép 11" descr="vándor">
            <a:extLst>
              <a:ext uri="{FF2B5EF4-FFF2-40B4-BE49-F238E27FC236}">
                <a16:creationId xmlns:a16="http://schemas.microsoft.com/office/drawing/2014/main" id="{571F8C6A-EED4-42C6-B09F-11391C0EE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517" y="3171794"/>
            <a:ext cx="800501" cy="10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7" name="Kép 17" descr="esőcsepp">
            <a:extLst>
              <a:ext uri="{FF2B5EF4-FFF2-40B4-BE49-F238E27FC236}">
                <a16:creationId xmlns:a16="http://schemas.microsoft.com/office/drawing/2014/main" id="{41302240-2DF1-4E23-9F85-150051A6C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340" y="2057482"/>
            <a:ext cx="864818" cy="100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Kép 23" descr="szél">
            <a:extLst>
              <a:ext uri="{FF2B5EF4-FFF2-40B4-BE49-F238E27FC236}">
                <a16:creationId xmlns:a16="http://schemas.microsoft.com/office/drawing/2014/main" id="{1A466F70-7A53-4AE6-99D6-8911A7FEF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617" y="5513032"/>
            <a:ext cx="1092700" cy="78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5" name="Kép 12" descr="vándor">
            <a:extLst>
              <a:ext uri="{FF2B5EF4-FFF2-40B4-BE49-F238E27FC236}">
                <a16:creationId xmlns:a16="http://schemas.microsoft.com/office/drawing/2014/main" id="{D074B752-3057-4ABB-9450-B86F54E93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191" y="2057482"/>
            <a:ext cx="864818" cy="100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Kép 19" descr="esőcsepp">
            <a:extLst>
              <a:ext uri="{FF2B5EF4-FFF2-40B4-BE49-F238E27FC236}">
                <a16:creationId xmlns:a16="http://schemas.microsoft.com/office/drawing/2014/main" id="{67E6D384-99FD-464C-BAA4-184581D2B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39" y="5409719"/>
            <a:ext cx="932985" cy="1037243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0000"/>
            </a:solidFill>
          </a:ln>
        </p:spPr>
      </p:pic>
      <p:pic>
        <p:nvPicPr>
          <p:cNvPr id="42" name="Kép 19" descr="esőcsepp">
            <a:extLst>
              <a:ext uri="{FF2B5EF4-FFF2-40B4-BE49-F238E27FC236}">
                <a16:creationId xmlns:a16="http://schemas.microsoft.com/office/drawing/2014/main" id="{1F489CB2-9996-491E-98CE-D3CE36F5F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107" y="3171794"/>
            <a:ext cx="932985" cy="1037243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0000"/>
            </a:solidFill>
          </a:ln>
        </p:spPr>
      </p:pic>
      <p:pic>
        <p:nvPicPr>
          <p:cNvPr id="43" name="Kép 5" descr="nap">
            <a:extLst>
              <a:ext uri="{FF2B5EF4-FFF2-40B4-BE49-F238E27FC236}">
                <a16:creationId xmlns:a16="http://schemas.microsoft.com/office/drawing/2014/main" id="{3CBF3D11-495A-400C-9AA6-9DD872B86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995" y="5409719"/>
            <a:ext cx="964027" cy="100647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Kép 23" descr="szél">
            <a:extLst>
              <a:ext uri="{FF2B5EF4-FFF2-40B4-BE49-F238E27FC236}">
                <a16:creationId xmlns:a16="http://schemas.microsoft.com/office/drawing/2014/main" id="{EE813778-15F4-41CE-B93A-CB6961582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800" y="2074991"/>
            <a:ext cx="1105116" cy="942582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Kép 23" descr="szél">
            <a:extLst>
              <a:ext uri="{FF2B5EF4-FFF2-40B4-BE49-F238E27FC236}">
                <a16:creationId xmlns:a16="http://schemas.microsoft.com/office/drawing/2014/main" id="{416079A1-66DC-4C78-9C70-12E542B93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317" y="4309057"/>
            <a:ext cx="1092700" cy="923108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2C06C90-6DA8-4DA4-8137-4E2EFCF0F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6841" y="4264599"/>
            <a:ext cx="963251" cy="101202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5857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1F09C3-2F06-41DB-A6DD-8610BAC9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3118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Ki vette le a vándor köpenyét? Vezesd ahhoz a szereplőhöz!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B034C0AE-735B-4A33-88E0-31F4334934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820" y="2259368"/>
            <a:ext cx="7785717" cy="4505416"/>
          </a:xfrm>
          <a:prstGeom prst="rect">
            <a:avLst/>
          </a:prstGeom>
          <a:solidFill>
            <a:schemeClr val="accent1"/>
          </a:solidFill>
          <a:ln w="41275">
            <a:solidFill>
              <a:schemeClr val="accent1"/>
            </a:solidFill>
          </a:ln>
        </p:spPr>
      </p:pic>
      <p:sp>
        <p:nvSpPr>
          <p:cNvPr id="3" name="Szabadkézi sokszög: alakzat 2">
            <a:extLst>
              <a:ext uri="{FF2B5EF4-FFF2-40B4-BE49-F238E27FC236}">
                <a16:creationId xmlns:a16="http://schemas.microsoft.com/office/drawing/2014/main" id="{B988BBC0-5C7D-477D-9235-7ACBC39E28F4}"/>
              </a:ext>
            </a:extLst>
          </p:cNvPr>
          <p:cNvSpPr/>
          <p:nvPr/>
        </p:nvSpPr>
        <p:spPr>
          <a:xfrm>
            <a:off x="2831977" y="3224677"/>
            <a:ext cx="5477522" cy="2101925"/>
          </a:xfrm>
          <a:custGeom>
            <a:avLst/>
            <a:gdLst>
              <a:gd name="connsiteX0" fmla="*/ 5477522 w 5477522"/>
              <a:gd name="connsiteY0" fmla="*/ 2048659 h 2101925"/>
              <a:gd name="connsiteX1" fmla="*/ 5033639 w 5477522"/>
              <a:gd name="connsiteY1" fmla="*/ 2030904 h 2101925"/>
              <a:gd name="connsiteX2" fmla="*/ 5060272 w 5477522"/>
              <a:gd name="connsiteY2" fmla="*/ 2013148 h 2101925"/>
              <a:gd name="connsiteX3" fmla="*/ 5086905 w 5477522"/>
              <a:gd name="connsiteY3" fmla="*/ 1924372 h 2101925"/>
              <a:gd name="connsiteX4" fmla="*/ 5095782 w 5477522"/>
              <a:gd name="connsiteY4" fmla="*/ 1897739 h 2101925"/>
              <a:gd name="connsiteX5" fmla="*/ 5086905 w 5477522"/>
              <a:gd name="connsiteY5" fmla="*/ 1800084 h 2101925"/>
              <a:gd name="connsiteX6" fmla="*/ 5060272 w 5477522"/>
              <a:gd name="connsiteY6" fmla="*/ 1791206 h 2101925"/>
              <a:gd name="connsiteX7" fmla="*/ 4989250 w 5477522"/>
              <a:gd name="connsiteY7" fmla="*/ 1782329 h 2101925"/>
              <a:gd name="connsiteX8" fmla="*/ 4909351 w 5477522"/>
              <a:gd name="connsiteY8" fmla="*/ 1746818 h 2101925"/>
              <a:gd name="connsiteX9" fmla="*/ 4882718 w 5477522"/>
              <a:gd name="connsiteY9" fmla="*/ 1737940 h 2101925"/>
              <a:gd name="connsiteX10" fmla="*/ 4838330 w 5477522"/>
              <a:gd name="connsiteY10" fmla="*/ 1746818 h 2101925"/>
              <a:gd name="connsiteX11" fmla="*/ 4829452 w 5477522"/>
              <a:gd name="connsiteY11" fmla="*/ 1782329 h 2101925"/>
              <a:gd name="connsiteX12" fmla="*/ 4802819 w 5477522"/>
              <a:gd name="connsiteY12" fmla="*/ 1835595 h 2101925"/>
              <a:gd name="connsiteX13" fmla="*/ 4731798 w 5477522"/>
              <a:gd name="connsiteY13" fmla="*/ 1844473 h 2101925"/>
              <a:gd name="connsiteX14" fmla="*/ 4634143 w 5477522"/>
              <a:gd name="connsiteY14" fmla="*/ 1826717 h 2101925"/>
              <a:gd name="connsiteX15" fmla="*/ 4536489 w 5477522"/>
              <a:gd name="connsiteY15" fmla="*/ 2039781 h 2101925"/>
              <a:gd name="connsiteX16" fmla="*/ 4270159 w 5477522"/>
              <a:gd name="connsiteY16" fmla="*/ 2048659 h 2101925"/>
              <a:gd name="connsiteX17" fmla="*/ 4181382 w 5477522"/>
              <a:gd name="connsiteY17" fmla="*/ 2075292 h 2101925"/>
              <a:gd name="connsiteX18" fmla="*/ 4092606 w 5477522"/>
              <a:gd name="connsiteY18" fmla="*/ 2066414 h 2101925"/>
              <a:gd name="connsiteX19" fmla="*/ 4057095 w 5477522"/>
              <a:gd name="connsiteY19" fmla="*/ 2057537 h 2101925"/>
              <a:gd name="connsiteX20" fmla="*/ 4048217 w 5477522"/>
              <a:gd name="connsiteY20" fmla="*/ 2030904 h 2101925"/>
              <a:gd name="connsiteX21" fmla="*/ 4039340 w 5477522"/>
              <a:gd name="connsiteY21" fmla="*/ 1835595 h 2101925"/>
              <a:gd name="connsiteX22" fmla="*/ 4030462 w 5477522"/>
              <a:gd name="connsiteY22" fmla="*/ 1800084 h 2101925"/>
              <a:gd name="connsiteX23" fmla="*/ 3986073 w 5477522"/>
              <a:gd name="connsiteY23" fmla="*/ 1773451 h 2101925"/>
              <a:gd name="connsiteX24" fmla="*/ 3941685 w 5477522"/>
              <a:gd name="connsiteY24" fmla="*/ 1764573 h 2101925"/>
              <a:gd name="connsiteX25" fmla="*/ 3764132 w 5477522"/>
              <a:gd name="connsiteY25" fmla="*/ 1755696 h 2101925"/>
              <a:gd name="connsiteX26" fmla="*/ 3728621 w 5477522"/>
              <a:gd name="connsiteY26" fmla="*/ 1746818 h 2101925"/>
              <a:gd name="connsiteX27" fmla="*/ 3675355 w 5477522"/>
              <a:gd name="connsiteY27" fmla="*/ 1968760 h 2101925"/>
              <a:gd name="connsiteX28" fmla="*/ 3648722 w 5477522"/>
              <a:gd name="connsiteY28" fmla="*/ 1959882 h 2101925"/>
              <a:gd name="connsiteX29" fmla="*/ 3613211 w 5477522"/>
              <a:gd name="connsiteY29" fmla="*/ 1933249 h 2101925"/>
              <a:gd name="connsiteX30" fmla="*/ 3586578 w 5477522"/>
              <a:gd name="connsiteY30" fmla="*/ 1915494 h 2101925"/>
              <a:gd name="connsiteX31" fmla="*/ 3515557 w 5477522"/>
              <a:gd name="connsiteY31" fmla="*/ 1906616 h 2101925"/>
              <a:gd name="connsiteX32" fmla="*/ 3497802 w 5477522"/>
              <a:gd name="connsiteY32" fmla="*/ 1986515 h 2101925"/>
              <a:gd name="connsiteX33" fmla="*/ 3488924 w 5477522"/>
              <a:gd name="connsiteY33" fmla="*/ 2030904 h 2101925"/>
              <a:gd name="connsiteX34" fmla="*/ 3480046 w 5477522"/>
              <a:gd name="connsiteY34" fmla="*/ 2093047 h 2101925"/>
              <a:gd name="connsiteX35" fmla="*/ 3426780 w 5477522"/>
              <a:gd name="connsiteY35" fmla="*/ 2101925 h 2101925"/>
              <a:gd name="connsiteX36" fmla="*/ 3293615 w 5477522"/>
              <a:gd name="connsiteY36" fmla="*/ 2093047 h 2101925"/>
              <a:gd name="connsiteX37" fmla="*/ 3240349 w 5477522"/>
              <a:gd name="connsiteY37" fmla="*/ 2057537 h 2101925"/>
              <a:gd name="connsiteX38" fmla="*/ 3187083 w 5477522"/>
              <a:gd name="connsiteY38" fmla="*/ 2039781 h 2101925"/>
              <a:gd name="connsiteX39" fmla="*/ 3169328 w 5477522"/>
              <a:gd name="connsiteY39" fmla="*/ 1995393 h 2101925"/>
              <a:gd name="connsiteX40" fmla="*/ 3160450 w 5477522"/>
              <a:gd name="connsiteY40" fmla="*/ 1915494 h 2101925"/>
              <a:gd name="connsiteX41" fmla="*/ 3098306 w 5477522"/>
              <a:gd name="connsiteY41" fmla="*/ 1906616 h 2101925"/>
              <a:gd name="connsiteX42" fmla="*/ 3071673 w 5477522"/>
              <a:gd name="connsiteY42" fmla="*/ 1897739 h 2101925"/>
              <a:gd name="connsiteX43" fmla="*/ 3018407 w 5477522"/>
              <a:gd name="connsiteY43" fmla="*/ 1888861 h 2101925"/>
              <a:gd name="connsiteX44" fmla="*/ 2982897 w 5477522"/>
              <a:gd name="connsiteY44" fmla="*/ 1862228 h 2101925"/>
              <a:gd name="connsiteX45" fmla="*/ 2911875 w 5477522"/>
              <a:gd name="connsiteY45" fmla="*/ 1853350 h 2101925"/>
              <a:gd name="connsiteX46" fmla="*/ 2778710 w 5477522"/>
              <a:gd name="connsiteY46" fmla="*/ 1879983 h 2101925"/>
              <a:gd name="connsiteX47" fmla="*/ 2752077 w 5477522"/>
              <a:gd name="connsiteY47" fmla="*/ 1897739 h 2101925"/>
              <a:gd name="connsiteX48" fmla="*/ 2725444 w 5477522"/>
              <a:gd name="connsiteY48" fmla="*/ 1906616 h 2101925"/>
              <a:gd name="connsiteX49" fmla="*/ 2698811 w 5477522"/>
              <a:gd name="connsiteY49" fmla="*/ 1897739 h 2101925"/>
              <a:gd name="connsiteX50" fmla="*/ 2689934 w 5477522"/>
              <a:gd name="connsiteY50" fmla="*/ 1871106 h 2101925"/>
              <a:gd name="connsiteX51" fmla="*/ 2698811 w 5477522"/>
              <a:gd name="connsiteY51" fmla="*/ 1773451 h 2101925"/>
              <a:gd name="connsiteX52" fmla="*/ 2867487 w 5477522"/>
              <a:gd name="connsiteY52" fmla="*/ 1764573 h 2101925"/>
              <a:gd name="connsiteX53" fmla="*/ 2920753 w 5477522"/>
              <a:gd name="connsiteY53" fmla="*/ 1746818 h 2101925"/>
              <a:gd name="connsiteX54" fmla="*/ 2956264 w 5477522"/>
              <a:gd name="connsiteY54" fmla="*/ 1737940 h 2101925"/>
              <a:gd name="connsiteX55" fmla="*/ 3000652 w 5477522"/>
              <a:gd name="connsiteY55" fmla="*/ 1720185 h 2101925"/>
              <a:gd name="connsiteX56" fmla="*/ 3382392 w 5477522"/>
              <a:gd name="connsiteY56" fmla="*/ 1702430 h 2101925"/>
              <a:gd name="connsiteX57" fmla="*/ 3480046 w 5477522"/>
              <a:gd name="connsiteY57" fmla="*/ 1675797 h 2101925"/>
              <a:gd name="connsiteX58" fmla="*/ 3488924 w 5477522"/>
              <a:gd name="connsiteY58" fmla="*/ 1595898 h 2101925"/>
              <a:gd name="connsiteX59" fmla="*/ 3524435 w 5477522"/>
              <a:gd name="connsiteY59" fmla="*/ 1587020 h 2101925"/>
              <a:gd name="connsiteX60" fmla="*/ 3568823 w 5477522"/>
              <a:gd name="connsiteY60" fmla="*/ 1578142 h 2101925"/>
              <a:gd name="connsiteX61" fmla="*/ 3595456 w 5477522"/>
              <a:gd name="connsiteY61" fmla="*/ 1569265 h 2101925"/>
              <a:gd name="connsiteX62" fmla="*/ 3879541 w 5477522"/>
              <a:gd name="connsiteY62" fmla="*/ 1560387 h 2101925"/>
              <a:gd name="connsiteX63" fmla="*/ 4012706 w 5477522"/>
              <a:gd name="connsiteY63" fmla="*/ 1551509 h 2101925"/>
              <a:gd name="connsiteX64" fmla="*/ 4048217 w 5477522"/>
              <a:gd name="connsiteY64" fmla="*/ 1560387 h 2101925"/>
              <a:gd name="connsiteX65" fmla="*/ 4057095 w 5477522"/>
              <a:gd name="connsiteY65" fmla="*/ 1524876 h 2101925"/>
              <a:gd name="connsiteX66" fmla="*/ 4065973 w 5477522"/>
              <a:gd name="connsiteY66" fmla="*/ 1498243 h 2101925"/>
              <a:gd name="connsiteX67" fmla="*/ 4074850 w 5477522"/>
              <a:gd name="connsiteY67" fmla="*/ 1427222 h 2101925"/>
              <a:gd name="connsiteX68" fmla="*/ 4163627 w 5477522"/>
              <a:gd name="connsiteY68" fmla="*/ 1418344 h 2101925"/>
              <a:gd name="connsiteX69" fmla="*/ 4190260 w 5477522"/>
              <a:gd name="connsiteY69" fmla="*/ 1409467 h 2101925"/>
              <a:gd name="connsiteX70" fmla="*/ 4208015 w 5477522"/>
              <a:gd name="connsiteY70" fmla="*/ 1391711 h 2101925"/>
              <a:gd name="connsiteX71" fmla="*/ 4270159 w 5477522"/>
              <a:gd name="connsiteY71" fmla="*/ 1391711 h 2101925"/>
              <a:gd name="connsiteX72" fmla="*/ 4279037 w 5477522"/>
              <a:gd name="connsiteY72" fmla="*/ 1418344 h 2101925"/>
              <a:gd name="connsiteX73" fmla="*/ 4279037 w 5477522"/>
              <a:gd name="connsiteY73" fmla="*/ 1444977 h 2101925"/>
              <a:gd name="connsiteX74" fmla="*/ 4287914 w 5477522"/>
              <a:gd name="connsiteY74" fmla="*/ 1160892 h 2101925"/>
              <a:gd name="connsiteX75" fmla="*/ 4296792 w 5477522"/>
              <a:gd name="connsiteY75" fmla="*/ 1134259 h 2101925"/>
              <a:gd name="connsiteX76" fmla="*/ 4314547 w 5477522"/>
              <a:gd name="connsiteY76" fmla="*/ 1063238 h 2101925"/>
              <a:gd name="connsiteX77" fmla="*/ 4323425 w 5477522"/>
              <a:gd name="connsiteY77" fmla="*/ 1001094 h 2101925"/>
              <a:gd name="connsiteX78" fmla="*/ 4332303 w 5477522"/>
              <a:gd name="connsiteY78" fmla="*/ 921195 h 2101925"/>
              <a:gd name="connsiteX79" fmla="*/ 4350058 w 5477522"/>
              <a:gd name="connsiteY79" fmla="*/ 859051 h 2101925"/>
              <a:gd name="connsiteX80" fmla="*/ 4563122 w 5477522"/>
              <a:gd name="connsiteY80" fmla="*/ 850173 h 2101925"/>
              <a:gd name="connsiteX81" fmla="*/ 4580877 w 5477522"/>
              <a:gd name="connsiteY81" fmla="*/ 770274 h 2101925"/>
              <a:gd name="connsiteX82" fmla="*/ 4625266 w 5477522"/>
              <a:gd name="connsiteY82" fmla="*/ 761397 h 2101925"/>
              <a:gd name="connsiteX83" fmla="*/ 4749553 w 5477522"/>
              <a:gd name="connsiteY83" fmla="*/ 743641 h 2101925"/>
              <a:gd name="connsiteX84" fmla="*/ 4829452 w 5477522"/>
              <a:gd name="connsiteY84" fmla="*/ 725886 h 2101925"/>
              <a:gd name="connsiteX85" fmla="*/ 4838330 w 5477522"/>
              <a:gd name="connsiteY85" fmla="*/ 699253 h 2101925"/>
              <a:gd name="connsiteX86" fmla="*/ 4829452 w 5477522"/>
              <a:gd name="connsiteY86" fmla="*/ 557210 h 2101925"/>
              <a:gd name="connsiteX87" fmla="*/ 4793941 w 5477522"/>
              <a:gd name="connsiteY87" fmla="*/ 548333 h 2101925"/>
              <a:gd name="connsiteX88" fmla="*/ 4705165 w 5477522"/>
              <a:gd name="connsiteY88" fmla="*/ 521700 h 2101925"/>
              <a:gd name="connsiteX89" fmla="*/ 4678532 w 5477522"/>
              <a:gd name="connsiteY89" fmla="*/ 503944 h 2101925"/>
              <a:gd name="connsiteX90" fmla="*/ 4607510 w 5477522"/>
              <a:gd name="connsiteY90" fmla="*/ 486189 h 2101925"/>
              <a:gd name="connsiteX91" fmla="*/ 4598633 w 5477522"/>
              <a:gd name="connsiteY91" fmla="*/ 361902 h 2101925"/>
              <a:gd name="connsiteX92" fmla="*/ 4580877 w 5477522"/>
              <a:gd name="connsiteY92" fmla="*/ 282003 h 2101925"/>
              <a:gd name="connsiteX93" fmla="*/ 4554244 w 5477522"/>
              <a:gd name="connsiteY93" fmla="*/ 42306 h 2101925"/>
              <a:gd name="connsiteX94" fmla="*/ 4536489 w 5477522"/>
              <a:gd name="connsiteY94" fmla="*/ 15673 h 2101925"/>
              <a:gd name="connsiteX95" fmla="*/ 4296792 w 5477522"/>
              <a:gd name="connsiteY95" fmla="*/ 86694 h 2101925"/>
              <a:gd name="connsiteX96" fmla="*/ 4287914 w 5477522"/>
              <a:gd name="connsiteY96" fmla="*/ 157715 h 2101925"/>
              <a:gd name="connsiteX97" fmla="*/ 4270159 w 5477522"/>
              <a:gd name="connsiteY97" fmla="*/ 317513 h 2101925"/>
              <a:gd name="connsiteX98" fmla="*/ 4261281 w 5477522"/>
              <a:gd name="connsiteY98" fmla="*/ 344146 h 2101925"/>
              <a:gd name="connsiteX99" fmla="*/ 4252404 w 5477522"/>
              <a:gd name="connsiteY99" fmla="*/ 406290 h 2101925"/>
              <a:gd name="connsiteX100" fmla="*/ 4243526 w 5477522"/>
              <a:gd name="connsiteY100" fmla="*/ 441801 h 2101925"/>
              <a:gd name="connsiteX101" fmla="*/ 4234648 w 5477522"/>
              <a:gd name="connsiteY101" fmla="*/ 512822 h 2101925"/>
              <a:gd name="connsiteX102" fmla="*/ 4216893 w 5477522"/>
              <a:gd name="connsiteY102" fmla="*/ 566088 h 2101925"/>
              <a:gd name="connsiteX103" fmla="*/ 4136994 w 5477522"/>
              <a:gd name="connsiteY103" fmla="*/ 574966 h 2101925"/>
              <a:gd name="connsiteX104" fmla="*/ 3994951 w 5477522"/>
              <a:gd name="connsiteY104" fmla="*/ 583843 h 2101925"/>
              <a:gd name="connsiteX105" fmla="*/ 4003829 w 5477522"/>
              <a:gd name="connsiteY105" fmla="*/ 610476 h 2101925"/>
              <a:gd name="connsiteX106" fmla="*/ 3986073 w 5477522"/>
              <a:gd name="connsiteY106" fmla="*/ 752519 h 2101925"/>
              <a:gd name="connsiteX107" fmla="*/ 3959440 w 5477522"/>
              <a:gd name="connsiteY107" fmla="*/ 761397 h 2101925"/>
              <a:gd name="connsiteX108" fmla="*/ 3781887 w 5477522"/>
              <a:gd name="connsiteY108" fmla="*/ 779152 h 2101925"/>
              <a:gd name="connsiteX109" fmla="*/ 3870664 w 5477522"/>
              <a:gd name="connsiteY109" fmla="*/ 903440 h 2101925"/>
              <a:gd name="connsiteX110" fmla="*/ 3906174 w 5477522"/>
              <a:gd name="connsiteY110" fmla="*/ 912317 h 2101925"/>
              <a:gd name="connsiteX111" fmla="*/ 3932807 w 5477522"/>
              <a:gd name="connsiteY111" fmla="*/ 938950 h 2101925"/>
              <a:gd name="connsiteX112" fmla="*/ 3959440 w 5477522"/>
              <a:gd name="connsiteY112" fmla="*/ 947828 h 2101925"/>
              <a:gd name="connsiteX113" fmla="*/ 3764132 w 5477522"/>
              <a:gd name="connsiteY113" fmla="*/ 1063238 h 2101925"/>
              <a:gd name="connsiteX114" fmla="*/ 3728621 w 5477522"/>
              <a:gd name="connsiteY114" fmla="*/ 1072115 h 2101925"/>
              <a:gd name="connsiteX115" fmla="*/ 3746376 w 5477522"/>
              <a:gd name="connsiteY115" fmla="*/ 1134259 h 2101925"/>
              <a:gd name="connsiteX116" fmla="*/ 3737499 w 5477522"/>
              <a:gd name="connsiteY116" fmla="*/ 1347323 h 2101925"/>
              <a:gd name="connsiteX117" fmla="*/ 3728621 w 5477522"/>
              <a:gd name="connsiteY117" fmla="*/ 1391711 h 2101925"/>
              <a:gd name="connsiteX118" fmla="*/ 3719743 w 5477522"/>
              <a:gd name="connsiteY118" fmla="*/ 1444977 h 2101925"/>
              <a:gd name="connsiteX119" fmla="*/ 3630967 w 5477522"/>
              <a:gd name="connsiteY119" fmla="*/ 1427222 h 2101925"/>
              <a:gd name="connsiteX120" fmla="*/ 3604334 w 5477522"/>
              <a:gd name="connsiteY120" fmla="*/ 1409467 h 2101925"/>
              <a:gd name="connsiteX121" fmla="*/ 3515557 w 5477522"/>
              <a:gd name="connsiteY121" fmla="*/ 1382834 h 2101925"/>
              <a:gd name="connsiteX122" fmla="*/ 3506679 w 5477522"/>
              <a:gd name="connsiteY122" fmla="*/ 1347323 h 2101925"/>
              <a:gd name="connsiteX123" fmla="*/ 3497802 w 5477522"/>
              <a:gd name="connsiteY123" fmla="*/ 1320690 h 2101925"/>
              <a:gd name="connsiteX124" fmla="*/ 3471169 w 5477522"/>
              <a:gd name="connsiteY124" fmla="*/ 1223036 h 2101925"/>
              <a:gd name="connsiteX125" fmla="*/ 3249227 w 5477522"/>
              <a:gd name="connsiteY125" fmla="*/ 1249669 h 2101925"/>
              <a:gd name="connsiteX126" fmla="*/ 3240349 w 5477522"/>
              <a:gd name="connsiteY126" fmla="*/ 1382834 h 2101925"/>
              <a:gd name="connsiteX127" fmla="*/ 3195961 w 5477522"/>
              <a:gd name="connsiteY127" fmla="*/ 1480488 h 2101925"/>
              <a:gd name="connsiteX128" fmla="*/ 3169328 w 5477522"/>
              <a:gd name="connsiteY128" fmla="*/ 1489366 h 2101925"/>
              <a:gd name="connsiteX129" fmla="*/ 3178206 w 5477522"/>
              <a:gd name="connsiteY129" fmla="*/ 1515999 h 2101925"/>
              <a:gd name="connsiteX130" fmla="*/ 3151573 w 5477522"/>
              <a:gd name="connsiteY130" fmla="*/ 1524876 h 2101925"/>
              <a:gd name="connsiteX131" fmla="*/ 3116062 w 5477522"/>
              <a:gd name="connsiteY131" fmla="*/ 1542632 h 2101925"/>
              <a:gd name="connsiteX132" fmla="*/ 3071673 w 5477522"/>
              <a:gd name="connsiteY132" fmla="*/ 1569265 h 2101925"/>
              <a:gd name="connsiteX133" fmla="*/ 3045040 w 5477522"/>
              <a:gd name="connsiteY133" fmla="*/ 1587020 h 2101925"/>
              <a:gd name="connsiteX134" fmla="*/ 3018407 w 5477522"/>
              <a:gd name="connsiteY134" fmla="*/ 1595898 h 2101925"/>
              <a:gd name="connsiteX135" fmla="*/ 2858609 w 5477522"/>
              <a:gd name="connsiteY135" fmla="*/ 1587020 h 2101925"/>
              <a:gd name="connsiteX136" fmla="*/ 2636668 w 5477522"/>
              <a:gd name="connsiteY136" fmla="*/ 1578142 h 2101925"/>
              <a:gd name="connsiteX137" fmla="*/ 2610035 w 5477522"/>
              <a:gd name="connsiteY137" fmla="*/ 1569265 h 2101925"/>
              <a:gd name="connsiteX138" fmla="*/ 2485747 w 5477522"/>
              <a:gd name="connsiteY138" fmla="*/ 1560387 h 2101925"/>
              <a:gd name="connsiteX139" fmla="*/ 1944209 w 5477522"/>
              <a:gd name="connsiteY139" fmla="*/ 1560387 h 2101925"/>
              <a:gd name="connsiteX140" fmla="*/ 1882066 w 5477522"/>
              <a:gd name="connsiteY140" fmla="*/ 1551509 h 2101925"/>
              <a:gd name="connsiteX141" fmla="*/ 1846555 w 5477522"/>
              <a:gd name="connsiteY141" fmla="*/ 1542632 h 2101925"/>
              <a:gd name="connsiteX142" fmla="*/ 1766656 w 5477522"/>
              <a:gd name="connsiteY142" fmla="*/ 1551509 h 2101925"/>
              <a:gd name="connsiteX143" fmla="*/ 1722268 w 5477522"/>
              <a:gd name="connsiteY143" fmla="*/ 1560387 h 2101925"/>
              <a:gd name="connsiteX144" fmla="*/ 1580225 w 5477522"/>
              <a:gd name="connsiteY144" fmla="*/ 1578142 h 2101925"/>
              <a:gd name="connsiteX145" fmla="*/ 1340528 w 5477522"/>
              <a:gd name="connsiteY145" fmla="*/ 1569265 h 2101925"/>
              <a:gd name="connsiteX146" fmla="*/ 1313895 w 5477522"/>
              <a:gd name="connsiteY146" fmla="*/ 1560387 h 2101925"/>
              <a:gd name="connsiteX147" fmla="*/ 1296140 w 5477522"/>
              <a:gd name="connsiteY147" fmla="*/ 1587020 h 2101925"/>
              <a:gd name="connsiteX148" fmla="*/ 1278384 w 5477522"/>
              <a:gd name="connsiteY148" fmla="*/ 1666919 h 2101925"/>
              <a:gd name="connsiteX149" fmla="*/ 1251751 w 5477522"/>
              <a:gd name="connsiteY149" fmla="*/ 1693552 h 2101925"/>
              <a:gd name="connsiteX150" fmla="*/ 1216240 w 5477522"/>
              <a:gd name="connsiteY150" fmla="*/ 1746818 h 2101925"/>
              <a:gd name="connsiteX151" fmla="*/ 1189607 w 5477522"/>
              <a:gd name="connsiteY151" fmla="*/ 1826717 h 2101925"/>
              <a:gd name="connsiteX152" fmla="*/ 1180730 w 5477522"/>
              <a:gd name="connsiteY152" fmla="*/ 1871106 h 2101925"/>
              <a:gd name="connsiteX153" fmla="*/ 1162974 w 5477522"/>
              <a:gd name="connsiteY153" fmla="*/ 1906616 h 2101925"/>
              <a:gd name="connsiteX154" fmla="*/ 1136341 w 5477522"/>
              <a:gd name="connsiteY154" fmla="*/ 1915494 h 2101925"/>
              <a:gd name="connsiteX155" fmla="*/ 1003176 w 5477522"/>
              <a:gd name="connsiteY155" fmla="*/ 1906616 h 2101925"/>
              <a:gd name="connsiteX156" fmla="*/ 870011 w 5477522"/>
              <a:gd name="connsiteY156" fmla="*/ 1879983 h 2101925"/>
              <a:gd name="connsiteX157" fmla="*/ 701336 w 5477522"/>
              <a:gd name="connsiteY157" fmla="*/ 1871106 h 2101925"/>
              <a:gd name="connsiteX158" fmla="*/ 665825 w 5477522"/>
              <a:gd name="connsiteY158" fmla="*/ 1862228 h 2101925"/>
              <a:gd name="connsiteX159" fmla="*/ 639192 w 5477522"/>
              <a:gd name="connsiteY159" fmla="*/ 1853350 h 2101925"/>
              <a:gd name="connsiteX160" fmla="*/ 506027 w 5477522"/>
              <a:gd name="connsiteY160" fmla="*/ 1844473 h 2101925"/>
              <a:gd name="connsiteX161" fmla="*/ 506027 w 5477522"/>
              <a:gd name="connsiteY161" fmla="*/ 1702430 h 2101925"/>
              <a:gd name="connsiteX162" fmla="*/ 550415 w 5477522"/>
              <a:gd name="connsiteY162" fmla="*/ 1711307 h 2101925"/>
              <a:gd name="connsiteX163" fmla="*/ 745724 w 5477522"/>
              <a:gd name="connsiteY163" fmla="*/ 1702430 h 2101925"/>
              <a:gd name="connsiteX164" fmla="*/ 790112 w 5477522"/>
              <a:gd name="connsiteY164" fmla="*/ 1693552 h 2101925"/>
              <a:gd name="connsiteX165" fmla="*/ 843378 w 5477522"/>
              <a:gd name="connsiteY165" fmla="*/ 1684674 h 2101925"/>
              <a:gd name="connsiteX166" fmla="*/ 914400 w 5477522"/>
              <a:gd name="connsiteY166" fmla="*/ 1675797 h 2101925"/>
              <a:gd name="connsiteX167" fmla="*/ 1020932 w 5477522"/>
              <a:gd name="connsiteY167" fmla="*/ 1658041 h 2101925"/>
              <a:gd name="connsiteX168" fmla="*/ 1083075 w 5477522"/>
              <a:gd name="connsiteY168" fmla="*/ 1649164 h 2101925"/>
              <a:gd name="connsiteX169" fmla="*/ 1065320 w 5477522"/>
              <a:gd name="connsiteY169" fmla="*/ 1631408 h 2101925"/>
              <a:gd name="connsiteX170" fmla="*/ 1056442 w 5477522"/>
              <a:gd name="connsiteY170" fmla="*/ 1542632 h 2101925"/>
              <a:gd name="connsiteX171" fmla="*/ 1038687 w 5477522"/>
              <a:gd name="connsiteY171" fmla="*/ 1427222 h 2101925"/>
              <a:gd name="connsiteX172" fmla="*/ 1029809 w 5477522"/>
              <a:gd name="connsiteY172" fmla="*/ 1285179 h 2101925"/>
              <a:gd name="connsiteX173" fmla="*/ 1020932 w 5477522"/>
              <a:gd name="connsiteY173" fmla="*/ 1249669 h 2101925"/>
              <a:gd name="connsiteX174" fmla="*/ 1012054 w 5477522"/>
              <a:gd name="connsiteY174" fmla="*/ 1134259 h 2101925"/>
              <a:gd name="connsiteX175" fmla="*/ 1020932 w 5477522"/>
              <a:gd name="connsiteY175" fmla="*/ 841296 h 2101925"/>
              <a:gd name="connsiteX176" fmla="*/ 1029809 w 5477522"/>
              <a:gd name="connsiteY176" fmla="*/ 761397 h 2101925"/>
              <a:gd name="connsiteX177" fmla="*/ 1118586 w 5477522"/>
              <a:gd name="connsiteY177" fmla="*/ 752519 h 2101925"/>
              <a:gd name="connsiteX178" fmla="*/ 1180730 w 5477522"/>
              <a:gd name="connsiteY178" fmla="*/ 743641 h 2101925"/>
              <a:gd name="connsiteX179" fmla="*/ 1589103 w 5477522"/>
              <a:gd name="connsiteY179" fmla="*/ 743641 h 2101925"/>
              <a:gd name="connsiteX180" fmla="*/ 1606858 w 5477522"/>
              <a:gd name="connsiteY180" fmla="*/ 699253 h 2101925"/>
              <a:gd name="connsiteX181" fmla="*/ 1589103 w 5477522"/>
              <a:gd name="connsiteY181" fmla="*/ 637109 h 2101925"/>
              <a:gd name="connsiteX182" fmla="*/ 2077374 w 5477522"/>
              <a:gd name="connsiteY182" fmla="*/ 592721 h 2101925"/>
              <a:gd name="connsiteX183" fmla="*/ 2352582 w 5477522"/>
              <a:gd name="connsiteY183" fmla="*/ 592721 h 2101925"/>
              <a:gd name="connsiteX184" fmla="*/ 2379215 w 5477522"/>
              <a:gd name="connsiteY184" fmla="*/ 583843 h 2101925"/>
              <a:gd name="connsiteX185" fmla="*/ 2450237 w 5477522"/>
              <a:gd name="connsiteY185" fmla="*/ 566088 h 2101925"/>
              <a:gd name="connsiteX186" fmla="*/ 2539013 w 5477522"/>
              <a:gd name="connsiteY186" fmla="*/ 557210 h 2101925"/>
              <a:gd name="connsiteX187" fmla="*/ 2574524 w 5477522"/>
              <a:gd name="connsiteY187" fmla="*/ 548333 h 2101925"/>
              <a:gd name="connsiteX188" fmla="*/ 2645545 w 5477522"/>
              <a:gd name="connsiteY188" fmla="*/ 539455 h 2101925"/>
              <a:gd name="connsiteX189" fmla="*/ 2672178 w 5477522"/>
              <a:gd name="connsiteY189" fmla="*/ 512822 h 2101925"/>
              <a:gd name="connsiteX190" fmla="*/ 2672178 w 5477522"/>
              <a:gd name="connsiteY190" fmla="*/ 122205 h 2101925"/>
              <a:gd name="connsiteX191" fmla="*/ 2663301 w 5477522"/>
              <a:gd name="connsiteY191" fmla="*/ 51183 h 2101925"/>
              <a:gd name="connsiteX192" fmla="*/ 2654423 w 5477522"/>
              <a:gd name="connsiteY192" fmla="*/ 24550 h 2101925"/>
              <a:gd name="connsiteX193" fmla="*/ 2627790 w 5477522"/>
              <a:gd name="connsiteY193" fmla="*/ 15673 h 2101925"/>
              <a:gd name="connsiteX194" fmla="*/ 2494625 w 5477522"/>
              <a:gd name="connsiteY194" fmla="*/ 33428 h 2101925"/>
              <a:gd name="connsiteX195" fmla="*/ 2467992 w 5477522"/>
              <a:gd name="connsiteY195" fmla="*/ 42306 h 2101925"/>
              <a:gd name="connsiteX196" fmla="*/ 2414726 w 5477522"/>
              <a:gd name="connsiteY196" fmla="*/ 51183 h 2101925"/>
              <a:gd name="connsiteX197" fmla="*/ 2379215 w 5477522"/>
              <a:gd name="connsiteY197" fmla="*/ 68939 h 2101925"/>
              <a:gd name="connsiteX198" fmla="*/ 2308194 w 5477522"/>
              <a:gd name="connsiteY198" fmla="*/ 60061 h 2101925"/>
              <a:gd name="connsiteX199" fmla="*/ 2157273 w 5477522"/>
              <a:gd name="connsiteY199" fmla="*/ 51183 h 2101925"/>
              <a:gd name="connsiteX200" fmla="*/ 2104007 w 5477522"/>
              <a:gd name="connsiteY200" fmla="*/ 42306 h 2101925"/>
              <a:gd name="connsiteX201" fmla="*/ 2077374 w 5477522"/>
              <a:gd name="connsiteY201" fmla="*/ 33428 h 2101925"/>
              <a:gd name="connsiteX202" fmla="*/ 2024108 w 5477522"/>
              <a:gd name="connsiteY202" fmla="*/ 24550 h 2101925"/>
              <a:gd name="connsiteX203" fmla="*/ 1988598 w 5477522"/>
              <a:gd name="connsiteY203" fmla="*/ 6795 h 2101925"/>
              <a:gd name="connsiteX204" fmla="*/ 1819922 w 5477522"/>
              <a:gd name="connsiteY204" fmla="*/ 15673 h 2101925"/>
              <a:gd name="connsiteX205" fmla="*/ 1811044 w 5477522"/>
              <a:gd name="connsiteY205" fmla="*/ 104449 h 2101925"/>
              <a:gd name="connsiteX206" fmla="*/ 1793289 w 5477522"/>
              <a:gd name="connsiteY206" fmla="*/ 228737 h 2101925"/>
              <a:gd name="connsiteX207" fmla="*/ 1819922 w 5477522"/>
              <a:gd name="connsiteY207" fmla="*/ 246492 h 2101925"/>
              <a:gd name="connsiteX208" fmla="*/ 2343705 w 5477522"/>
              <a:gd name="connsiteY208" fmla="*/ 282003 h 2101925"/>
              <a:gd name="connsiteX209" fmla="*/ 2334827 w 5477522"/>
              <a:gd name="connsiteY209" fmla="*/ 441801 h 2101925"/>
              <a:gd name="connsiteX210" fmla="*/ 2299316 w 5477522"/>
              <a:gd name="connsiteY210" fmla="*/ 450678 h 2101925"/>
              <a:gd name="connsiteX211" fmla="*/ 2086252 w 5477522"/>
              <a:gd name="connsiteY211" fmla="*/ 441801 h 2101925"/>
              <a:gd name="connsiteX212" fmla="*/ 2059619 w 5477522"/>
              <a:gd name="connsiteY212" fmla="*/ 432923 h 2101925"/>
              <a:gd name="connsiteX213" fmla="*/ 2006353 w 5477522"/>
              <a:gd name="connsiteY213" fmla="*/ 406290 h 2101925"/>
              <a:gd name="connsiteX214" fmla="*/ 1926454 w 5477522"/>
              <a:gd name="connsiteY214" fmla="*/ 397412 h 2101925"/>
              <a:gd name="connsiteX215" fmla="*/ 1882066 w 5477522"/>
              <a:gd name="connsiteY215" fmla="*/ 388535 h 2101925"/>
              <a:gd name="connsiteX216" fmla="*/ 1686757 w 5477522"/>
              <a:gd name="connsiteY216" fmla="*/ 361902 h 2101925"/>
              <a:gd name="connsiteX217" fmla="*/ 1438182 w 5477522"/>
              <a:gd name="connsiteY217" fmla="*/ 370779 h 2101925"/>
              <a:gd name="connsiteX218" fmla="*/ 1411549 w 5477522"/>
              <a:gd name="connsiteY218" fmla="*/ 379657 h 2101925"/>
              <a:gd name="connsiteX219" fmla="*/ 1367161 w 5477522"/>
              <a:gd name="connsiteY219" fmla="*/ 388535 h 2101925"/>
              <a:gd name="connsiteX220" fmla="*/ 1384916 w 5477522"/>
              <a:gd name="connsiteY220" fmla="*/ 415168 h 2101925"/>
              <a:gd name="connsiteX221" fmla="*/ 1358283 w 5477522"/>
              <a:gd name="connsiteY221" fmla="*/ 530577 h 2101925"/>
              <a:gd name="connsiteX222" fmla="*/ 1349406 w 5477522"/>
              <a:gd name="connsiteY222" fmla="*/ 566088 h 2101925"/>
              <a:gd name="connsiteX223" fmla="*/ 1322773 w 5477522"/>
              <a:gd name="connsiteY223" fmla="*/ 574966 h 2101925"/>
              <a:gd name="connsiteX224" fmla="*/ 1269506 w 5477522"/>
              <a:gd name="connsiteY224" fmla="*/ 583843 h 2101925"/>
              <a:gd name="connsiteX225" fmla="*/ 958788 w 5477522"/>
              <a:gd name="connsiteY225" fmla="*/ 574966 h 2101925"/>
              <a:gd name="connsiteX226" fmla="*/ 949910 w 5477522"/>
              <a:gd name="connsiteY226" fmla="*/ 450678 h 2101925"/>
              <a:gd name="connsiteX227" fmla="*/ 674703 w 5477522"/>
              <a:gd name="connsiteY227" fmla="*/ 424045 h 2101925"/>
              <a:gd name="connsiteX228" fmla="*/ 603681 w 5477522"/>
              <a:gd name="connsiteY228" fmla="*/ 415168 h 2101925"/>
              <a:gd name="connsiteX229" fmla="*/ 550415 w 5477522"/>
              <a:gd name="connsiteY229" fmla="*/ 397412 h 2101925"/>
              <a:gd name="connsiteX230" fmla="*/ 523782 w 5477522"/>
              <a:gd name="connsiteY230" fmla="*/ 388535 h 2101925"/>
              <a:gd name="connsiteX231" fmla="*/ 506027 w 5477522"/>
              <a:gd name="connsiteY231" fmla="*/ 335269 h 2101925"/>
              <a:gd name="connsiteX232" fmla="*/ 470516 w 5477522"/>
              <a:gd name="connsiteY232" fmla="*/ 255370 h 2101925"/>
              <a:gd name="connsiteX233" fmla="*/ 461639 w 5477522"/>
              <a:gd name="connsiteY233" fmla="*/ 228737 h 2101925"/>
              <a:gd name="connsiteX234" fmla="*/ 452761 w 5477522"/>
              <a:gd name="connsiteY234" fmla="*/ 202104 h 2101925"/>
              <a:gd name="connsiteX235" fmla="*/ 417250 w 5477522"/>
              <a:gd name="connsiteY235" fmla="*/ 77816 h 2101925"/>
              <a:gd name="connsiteX236" fmla="*/ 381740 w 5477522"/>
              <a:gd name="connsiteY236" fmla="*/ 42306 h 2101925"/>
              <a:gd name="connsiteX237" fmla="*/ 363984 w 5477522"/>
              <a:gd name="connsiteY237" fmla="*/ 68939 h 2101925"/>
              <a:gd name="connsiteX238" fmla="*/ 292963 w 5477522"/>
              <a:gd name="connsiteY238" fmla="*/ 77816 h 2101925"/>
              <a:gd name="connsiteX239" fmla="*/ 150920 w 5477522"/>
              <a:gd name="connsiteY239" fmla="*/ 60061 h 2101925"/>
              <a:gd name="connsiteX240" fmla="*/ 35510 w 5477522"/>
              <a:gd name="connsiteY240" fmla="*/ 77816 h 2101925"/>
              <a:gd name="connsiteX241" fmla="*/ 0 w 5477522"/>
              <a:gd name="connsiteY241" fmla="*/ 95572 h 210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5477522" h="2101925">
                <a:moveTo>
                  <a:pt x="5477522" y="2048659"/>
                </a:moveTo>
                <a:cubicBezTo>
                  <a:pt x="5302724" y="2073631"/>
                  <a:pt x="5353232" y="2070854"/>
                  <a:pt x="5033639" y="2030904"/>
                </a:cubicBezTo>
                <a:cubicBezTo>
                  <a:pt x="5023052" y="2029581"/>
                  <a:pt x="5051394" y="2019067"/>
                  <a:pt x="5060272" y="2013148"/>
                </a:cubicBezTo>
                <a:cubicBezTo>
                  <a:pt x="5073690" y="1959475"/>
                  <a:pt x="5065288" y="1989222"/>
                  <a:pt x="5086905" y="1924372"/>
                </a:cubicBezTo>
                <a:lnTo>
                  <a:pt x="5095782" y="1897739"/>
                </a:lnTo>
                <a:cubicBezTo>
                  <a:pt x="5092823" y="1865187"/>
                  <a:pt x="5097241" y="1831093"/>
                  <a:pt x="5086905" y="1800084"/>
                </a:cubicBezTo>
                <a:cubicBezTo>
                  <a:pt x="5083946" y="1791206"/>
                  <a:pt x="5069479" y="1792880"/>
                  <a:pt x="5060272" y="1791206"/>
                </a:cubicBezTo>
                <a:cubicBezTo>
                  <a:pt x="5036799" y="1786938"/>
                  <a:pt x="5012924" y="1785288"/>
                  <a:pt x="4989250" y="1782329"/>
                </a:cubicBezTo>
                <a:cubicBezTo>
                  <a:pt x="4947044" y="1754191"/>
                  <a:pt x="4972740" y="1767948"/>
                  <a:pt x="4909351" y="1746818"/>
                </a:cubicBezTo>
                <a:lnTo>
                  <a:pt x="4882718" y="1737940"/>
                </a:lnTo>
                <a:cubicBezTo>
                  <a:pt x="4867922" y="1740899"/>
                  <a:pt x="4849922" y="1737158"/>
                  <a:pt x="4838330" y="1746818"/>
                </a:cubicBezTo>
                <a:cubicBezTo>
                  <a:pt x="4828957" y="1754629"/>
                  <a:pt x="4832804" y="1770597"/>
                  <a:pt x="4829452" y="1782329"/>
                </a:cubicBezTo>
                <a:cubicBezTo>
                  <a:pt x="4826318" y="1793299"/>
                  <a:pt x="4815369" y="1830575"/>
                  <a:pt x="4802819" y="1835595"/>
                </a:cubicBezTo>
                <a:cubicBezTo>
                  <a:pt x="4780668" y="1844456"/>
                  <a:pt x="4755472" y="1841514"/>
                  <a:pt x="4731798" y="1844473"/>
                </a:cubicBezTo>
                <a:cubicBezTo>
                  <a:pt x="4699246" y="1838554"/>
                  <a:pt x="4667228" y="1826717"/>
                  <a:pt x="4634143" y="1826717"/>
                </a:cubicBezTo>
                <a:cubicBezTo>
                  <a:pt x="4499192" y="1826717"/>
                  <a:pt x="4650476" y="1964875"/>
                  <a:pt x="4536489" y="2039781"/>
                </a:cubicBezTo>
                <a:cubicBezTo>
                  <a:pt x="4462257" y="2088562"/>
                  <a:pt x="4358936" y="2045700"/>
                  <a:pt x="4270159" y="2048659"/>
                </a:cubicBezTo>
                <a:cubicBezTo>
                  <a:pt x="4248628" y="2055836"/>
                  <a:pt x="4193727" y="2074566"/>
                  <a:pt x="4181382" y="2075292"/>
                </a:cubicBezTo>
                <a:cubicBezTo>
                  <a:pt x="4151694" y="2077038"/>
                  <a:pt x="4122198" y="2069373"/>
                  <a:pt x="4092606" y="2066414"/>
                </a:cubicBezTo>
                <a:cubicBezTo>
                  <a:pt x="4080769" y="2063455"/>
                  <a:pt x="4066623" y="2065159"/>
                  <a:pt x="4057095" y="2057537"/>
                </a:cubicBezTo>
                <a:cubicBezTo>
                  <a:pt x="4049788" y="2051691"/>
                  <a:pt x="4048963" y="2040232"/>
                  <a:pt x="4048217" y="2030904"/>
                </a:cubicBezTo>
                <a:cubicBezTo>
                  <a:pt x="4043020" y="1965941"/>
                  <a:pt x="4044338" y="1900573"/>
                  <a:pt x="4039340" y="1835595"/>
                </a:cubicBezTo>
                <a:cubicBezTo>
                  <a:pt x="4038404" y="1823430"/>
                  <a:pt x="4035919" y="1810997"/>
                  <a:pt x="4030462" y="1800084"/>
                </a:cubicBezTo>
                <a:cubicBezTo>
                  <a:pt x="4021489" y="1782139"/>
                  <a:pt x="4003428" y="1777790"/>
                  <a:pt x="3986073" y="1773451"/>
                </a:cubicBezTo>
                <a:cubicBezTo>
                  <a:pt x="3971435" y="1769791"/>
                  <a:pt x="3956726" y="1765776"/>
                  <a:pt x="3941685" y="1764573"/>
                </a:cubicBezTo>
                <a:cubicBezTo>
                  <a:pt x="3882615" y="1759848"/>
                  <a:pt x="3823316" y="1758655"/>
                  <a:pt x="3764132" y="1755696"/>
                </a:cubicBezTo>
                <a:cubicBezTo>
                  <a:pt x="3752295" y="1752737"/>
                  <a:pt x="3740822" y="1746818"/>
                  <a:pt x="3728621" y="1746818"/>
                </a:cubicBezTo>
                <a:cubicBezTo>
                  <a:pt x="3626151" y="1746818"/>
                  <a:pt x="3681389" y="1896356"/>
                  <a:pt x="3675355" y="1968760"/>
                </a:cubicBezTo>
                <a:cubicBezTo>
                  <a:pt x="3666477" y="1965801"/>
                  <a:pt x="3656847" y="1964525"/>
                  <a:pt x="3648722" y="1959882"/>
                </a:cubicBezTo>
                <a:cubicBezTo>
                  <a:pt x="3635875" y="1952541"/>
                  <a:pt x="3625251" y="1941849"/>
                  <a:pt x="3613211" y="1933249"/>
                </a:cubicBezTo>
                <a:cubicBezTo>
                  <a:pt x="3604529" y="1927047"/>
                  <a:pt x="3596872" y="1918301"/>
                  <a:pt x="3586578" y="1915494"/>
                </a:cubicBezTo>
                <a:cubicBezTo>
                  <a:pt x="3563561" y="1909217"/>
                  <a:pt x="3539231" y="1909575"/>
                  <a:pt x="3515557" y="1906616"/>
                </a:cubicBezTo>
                <a:cubicBezTo>
                  <a:pt x="3462353" y="1924351"/>
                  <a:pt x="3497802" y="1902862"/>
                  <a:pt x="3497802" y="1986515"/>
                </a:cubicBezTo>
                <a:cubicBezTo>
                  <a:pt x="3497802" y="2001604"/>
                  <a:pt x="3491405" y="2016020"/>
                  <a:pt x="3488924" y="2030904"/>
                </a:cubicBezTo>
                <a:cubicBezTo>
                  <a:pt x="3485484" y="2051544"/>
                  <a:pt x="3493825" y="2077300"/>
                  <a:pt x="3480046" y="2093047"/>
                </a:cubicBezTo>
                <a:cubicBezTo>
                  <a:pt x="3468193" y="2106594"/>
                  <a:pt x="3444535" y="2098966"/>
                  <a:pt x="3426780" y="2101925"/>
                </a:cubicBezTo>
                <a:cubicBezTo>
                  <a:pt x="3382392" y="2098966"/>
                  <a:pt x="3336892" y="2103351"/>
                  <a:pt x="3293615" y="2093047"/>
                </a:cubicBezTo>
                <a:cubicBezTo>
                  <a:pt x="3272856" y="2088104"/>
                  <a:pt x="3260593" y="2064285"/>
                  <a:pt x="3240349" y="2057537"/>
                </a:cubicBezTo>
                <a:lnTo>
                  <a:pt x="3187083" y="2039781"/>
                </a:lnTo>
                <a:cubicBezTo>
                  <a:pt x="3181165" y="2024985"/>
                  <a:pt x="3172667" y="2010975"/>
                  <a:pt x="3169328" y="1995393"/>
                </a:cubicBezTo>
                <a:cubicBezTo>
                  <a:pt x="3163713" y="1969191"/>
                  <a:pt x="3177190" y="1936419"/>
                  <a:pt x="3160450" y="1915494"/>
                </a:cubicBezTo>
                <a:cubicBezTo>
                  <a:pt x="3147378" y="1899154"/>
                  <a:pt x="3119021" y="1909575"/>
                  <a:pt x="3098306" y="1906616"/>
                </a:cubicBezTo>
                <a:cubicBezTo>
                  <a:pt x="3089428" y="1903657"/>
                  <a:pt x="3080808" y="1899769"/>
                  <a:pt x="3071673" y="1897739"/>
                </a:cubicBezTo>
                <a:cubicBezTo>
                  <a:pt x="3054101" y="1893834"/>
                  <a:pt x="3035120" y="1895546"/>
                  <a:pt x="3018407" y="1888861"/>
                </a:cubicBezTo>
                <a:cubicBezTo>
                  <a:pt x="3004669" y="1883366"/>
                  <a:pt x="2996934" y="1866907"/>
                  <a:pt x="2982897" y="1862228"/>
                </a:cubicBezTo>
                <a:cubicBezTo>
                  <a:pt x="2960263" y="1854683"/>
                  <a:pt x="2935549" y="1856309"/>
                  <a:pt x="2911875" y="1853350"/>
                </a:cubicBezTo>
                <a:cubicBezTo>
                  <a:pt x="2867487" y="1862228"/>
                  <a:pt x="2822326" y="1867867"/>
                  <a:pt x="2778710" y="1879983"/>
                </a:cubicBezTo>
                <a:cubicBezTo>
                  <a:pt x="2768430" y="1882839"/>
                  <a:pt x="2761620" y="1892967"/>
                  <a:pt x="2752077" y="1897739"/>
                </a:cubicBezTo>
                <a:cubicBezTo>
                  <a:pt x="2743707" y="1901924"/>
                  <a:pt x="2734322" y="1903657"/>
                  <a:pt x="2725444" y="1906616"/>
                </a:cubicBezTo>
                <a:cubicBezTo>
                  <a:pt x="2716566" y="1903657"/>
                  <a:pt x="2705428" y="1904356"/>
                  <a:pt x="2698811" y="1897739"/>
                </a:cubicBezTo>
                <a:cubicBezTo>
                  <a:pt x="2692194" y="1891122"/>
                  <a:pt x="2689934" y="1880464"/>
                  <a:pt x="2689934" y="1871106"/>
                </a:cubicBezTo>
                <a:cubicBezTo>
                  <a:pt x="2689934" y="1838420"/>
                  <a:pt x="2670783" y="1790268"/>
                  <a:pt x="2698811" y="1773451"/>
                </a:cubicBezTo>
                <a:cubicBezTo>
                  <a:pt x="2747090" y="1744483"/>
                  <a:pt x="2811262" y="1767532"/>
                  <a:pt x="2867487" y="1764573"/>
                </a:cubicBezTo>
                <a:cubicBezTo>
                  <a:pt x="2885242" y="1758655"/>
                  <a:pt x="2902596" y="1751357"/>
                  <a:pt x="2920753" y="1746818"/>
                </a:cubicBezTo>
                <a:cubicBezTo>
                  <a:pt x="2932590" y="1743859"/>
                  <a:pt x="2944689" y="1741798"/>
                  <a:pt x="2956264" y="1737940"/>
                </a:cubicBezTo>
                <a:cubicBezTo>
                  <a:pt x="2971382" y="1732901"/>
                  <a:pt x="2984850" y="1722246"/>
                  <a:pt x="3000652" y="1720185"/>
                </a:cubicBezTo>
                <a:cubicBezTo>
                  <a:pt x="3040866" y="1714940"/>
                  <a:pt x="3375709" y="1702697"/>
                  <a:pt x="3382392" y="1702430"/>
                </a:cubicBezTo>
                <a:cubicBezTo>
                  <a:pt x="3449973" y="1679902"/>
                  <a:pt x="3417306" y="1688344"/>
                  <a:pt x="3480046" y="1675797"/>
                </a:cubicBezTo>
                <a:cubicBezTo>
                  <a:pt x="3483005" y="1649164"/>
                  <a:pt x="3476940" y="1619866"/>
                  <a:pt x="3488924" y="1595898"/>
                </a:cubicBezTo>
                <a:cubicBezTo>
                  <a:pt x="3494381" y="1584985"/>
                  <a:pt x="3512524" y="1589667"/>
                  <a:pt x="3524435" y="1587020"/>
                </a:cubicBezTo>
                <a:cubicBezTo>
                  <a:pt x="3539165" y="1583747"/>
                  <a:pt x="3554184" y="1581802"/>
                  <a:pt x="3568823" y="1578142"/>
                </a:cubicBezTo>
                <a:cubicBezTo>
                  <a:pt x="3577901" y="1575872"/>
                  <a:pt x="3586113" y="1569799"/>
                  <a:pt x="3595456" y="1569265"/>
                </a:cubicBezTo>
                <a:cubicBezTo>
                  <a:pt x="3690043" y="1563860"/>
                  <a:pt x="3784846" y="1563346"/>
                  <a:pt x="3879541" y="1560387"/>
                </a:cubicBezTo>
                <a:cubicBezTo>
                  <a:pt x="3923929" y="1557428"/>
                  <a:pt x="3968219" y="1551509"/>
                  <a:pt x="4012706" y="1551509"/>
                </a:cubicBezTo>
                <a:cubicBezTo>
                  <a:pt x="4024907" y="1551509"/>
                  <a:pt x="4037754" y="1566664"/>
                  <a:pt x="4048217" y="1560387"/>
                </a:cubicBezTo>
                <a:cubicBezTo>
                  <a:pt x="4058680" y="1554110"/>
                  <a:pt x="4053743" y="1536608"/>
                  <a:pt x="4057095" y="1524876"/>
                </a:cubicBezTo>
                <a:cubicBezTo>
                  <a:pt x="4059666" y="1515878"/>
                  <a:pt x="4063014" y="1507121"/>
                  <a:pt x="4065973" y="1498243"/>
                </a:cubicBezTo>
                <a:cubicBezTo>
                  <a:pt x="4068932" y="1474569"/>
                  <a:pt x="4056385" y="1442330"/>
                  <a:pt x="4074850" y="1427222"/>
                </a:cubicBezTo>
                <a:cubicBezTo>
                  <a:pt x="4097867" y="1408390"/>
                  <a:pt x="4134233" y="1422866"/>
                  <a:pt x="4163627" y="1418344"/>
                </a:cubicBezTo>
                <a:cubicBezTo>
                  <a:pt x="4172876" y="1416921"/>
                  <a:pt x="4181382" y="1412426"/>
                  <a:pt x="4190260" y="1409467"/>
                </a:cubicBezTo>
                <a:cubicBezTo>
                  <a:pt x="4196178" y="1403548"/>
                  <a:pt x="4200838" y="1396017"/>
                  <a:pt x="4208015" y="1391711"/>
                </a:cubicBezTo>
                <a:cubicBezTo>
                  <a:pt x="4234235" y="1375979"/>
                  <a:pt x="4241201" y="1384472"/>
                  <a:pt x="4270159" y="1391711"/>
                </a:cubicBezTo>
                <a:cubicBezTo>
                  <a:pt x="4273118" y="1400589"/>
                  <a:pt x="4277007" y="1409209"/>
                  <a:pt x="4279037" y="1418344"/>
                </a:cubicBezTo>
                <a:cubicBezTo>
                  <a:pt x="4299871" y="1512099"/>
                  <a:pt x="4288189" y="1472436"/>
                  <a:pt x="4279037" y="1444977"/>
                </a:cubicBezTo>
                <a:cubicBezTo>
                  <a:pt x="4281996" y="1350282"/>
                  <a:pt x="4282509" y="1255479"/>
                  <a:pt x="4287914" y="1160892"/>
                </a:cubicBezTo>
                <a:cubicBezTo>
                  <a:pt x="4288448" y="1151549"/>
                  <a:pt x="4294522" y="1143337"/>
                  <a:pt x="4296792" y="1134259"/>
                </a:cubicBezTo>
                <a:cubicBezTo>
                  <a:pt x="4318222" y="1048542"/>
                  <a:pt x="4294252" y="1124126"/>
                  <a:pt x="4314547" y="1063238"/>
                </a:cubicBezTo>
                <a:cubicBezTo>
                  <a:pt x="4317506" y="1042523"/>
                  <a:pt x="4320829" y="1021857"/>
                  <a:pt x="4323425" y="1001094"/>
                </a:cubicBezTo>
                <a:cubicBezTo>
                  <a:pt x="4326749" y="974504"/>
                  <a:pt x="4327365" y="947533"/>
                  <a:pt x="4332303" y="921195"/>
                </a:cubicBezTo>
                <a:cubicBezTo>
                  <a:pt x="4336273" y="900020"/>
                  <a:pt x="4329467" y="865387"/>
                  <a:pt x="4350058" y="859051"/>
                </a:cubicBezTo>
                <a:cubicBezTo>
                  <a:pt x="4417998" y="838146"/>
                  <a:pt x="4492101" y="853132"/>
                  <a:pt x="4563122" y="850173"/>
                </a:cubicBezTo>
                <a:cubicBezTo>
                  <a:pt x="4569040" y="823540"/>
                  <a:pt x="4565231" y="792625"/>
                  <a:pt x="4580877" y="770274"/>
                </a:cubicBezTo>
                <a:cubicBezTo>
                  <a:pt x="4589530" y="757912"/>
                  <a:pt x="4610361" y="763750"/>
                  <a:pt x="4625266" y="761397"/>
                </a:cubicBezTo>
                <a:cubicBezTo>
                  <a:pt x="4666604" y="754870"/>
                  <a:pt x="4708215" y="750168"/>
                  <a:pt x="4749553" y="743641"/>
                </a:cubicBezTo>
                <a:cubicBezTo>
                  <a:pt x="4780155" y="738809"/>
                  <a:pt x="4800125" y="733218"/>
                  <a:pt x="4829452" y="725886"/>
                </a:cubicBezTo>
                <a:cubicBezTo>
                  <a:pt x="4832411" y="717008"/>
                  <a:pt x="4838330" y="708611"/>
                  <a:pt x="4838330" y="699253"/>
                </a:cubicBezTo>
                <a:cubicBezTo>
                  <a:pt x="4838330" y="651813"/>
                  <a:pt x="4842838" y="602722"/>
                  <a:pt x="4829452" y="557210"/>
                </a:cubicBezTo>
                <a:cubicBezTo>
                  <a:pt x="4826009" y="545505"/>
                  <a:pt x="4805673" y="551685"/>
                  <a:pt x="4793941" y="548333"/>
                </a:cubicBezTo>
                <a:cubicBezTo>
                  <a:pt x="4764235" y="539846"/>
                  <a:pt x="4734757" y="530578"/>
                  <a:pt x="4705165" y="521700"/>
                </a:cubicBezTo>
                <a:cubicBezTo>
                  <a:pt x="4696287" y="515781"/>
                  <a:pt x="4688559" y="507590"/>
                  <a:pt x="4678532" y="503944"/>
                </a:cubicBezTo>
                <a:cubicBezTo>
                  <a:pt x="4655599" y="495605"/>
                  <a:pt x="4607510" y="486189"/>
                  <a:pt x="4607510" y="486189"/>
                </a:cubicBezTo>
                <a:cubicBezTo>
                  <a:pt x="4604551" y="444760"/>
                  <a:pt x="4604005" y="403088"/>
                  <a:pt x="4598633" y="361902"/>
                </a:cubicBezTo>
                <a:cubicBezTo>
                  <a:pt x="4595104" y="334848"/>
                  <a:pt x="4583424" y="309167"/>
                  <a:pt x="4580877" y="282003"/>
                </a:cubicBezTo>
                <a:cubicBezTo>
                  <a:pt x="4565308" y="115934"/>
                  <a:pt x="4603657" y="128777"/>
                  <a:pt x="4554244" y="42306"/>
                </a:cubicBezTo>
                <a:cubicBezTo>
                  <a:pt x="4548950" y="33042"/>
                  <a:pt x="4542407" y="24551"/>
                  <a:pt x="4536489" y="15673"/>
                </a:cubicBezTo>
                <a:cubicBezTo>
                  <a:pt x="4456590" y="39347"/>
                  <a:pt x="4369145" y="45350"/>
                  <a:pt x="4296792" y="86694"/>
                </a:cubicBezTo>
                <a:cubicBezTo>
                  <a:pt x="4276077" y="98531"/>
                  <a:pt x="4290549" y="134003"/>
                  <a:pt x="4287914" y="157715"/>
                </a:cubicBezTo>
                <a:cubicBezTo>
                  <a:pt x="4284635" y="187229"/>
                  <a:pt x="4276331" y="283568"/>
                  <a:pt x="4270159" y="317513"/>
                </a:cubicBezTo>
                <a:cubicBezTo>
                  <a:pt x="4268485" y="326720"/>
                  <a:pt x="4264240" y="335268"/>
                  <a:pt x="4261281" y="344146"/>
                </a:cubicBezTo>
                <a:cubicBezTo>
                  <a:pt x="4258322" y="364861"/>
                  <a:pt x="4256147" y="385703"/>
                  <a:pt x="4252404" y="406290"/>
                </a:cubicBezTo>
                <a:cubicBezTo>
                  <a:pt x="4250221" y="418295"/>
                  <a:pt x="4245532" y="429766"/>
                  <a:pt x="4243526" y="441801"/>
                </a:cubicBezTo>
                <a:cubicBezTo>
                  <a:pt x="4239604" y="465334"/>
                  <a:pt x="4239647" y="489494"/>
                  <a:pt x="4234648" y="512822"/>
                </a:cubicBezTo>
                <a:cubicBezTo>
                  <a:pt x="4230727" y="531122"/>
                  <a:pt x="4232683" y="556040"/>
                  <a:pt x="4216893" y="566088"/>
                </a:cubicBezTo>
                <a:cubicBezTo>
                  <a:pt x="4194286" y="580475"/>
                  <a:pt x="4163706" y="572829"/>
                  <a:pt x="4136994" y="574966"/>
                </a:cubicBezTo>
                <a:cubicBezTo>
                  <a:pt x="4089705" y="578749"/>
                  <a:pt x="4042299" y="580884"/>
                  <a:pt x="3994951" y="583843"/>
                </a:cubicBezTo>
                <a:cubicBezTo>
                  <a:pt x="3997910" y="592721"/>
                  <a:pt x="4004321" y="601131"/>
                  <a:pt x="4003829" y="610476"/>
                </a:cubicBezTo>
                <a:cubicBezTo>
                  <a:pt x="4001321" y="658126"/>
                  <a:pt x="3999537" y="706742"/>
                  <a:pt x="3986073" y="752519"/>
                </a:cubicBezTo>
                <a:cubicBezTo>
                  <a:pt x="3983432" y="761497"/>
                  <a:pt x="3968719" y="760187"/>
                  <a:pt x="3959440" y="761397"/>
                </a:cubicBezTo>
                <a:cubicBezTo>
                  <a:pt x="3900460" y="769090"/>
                  <a:pt x="3841071" y="773234"/>
                  <a:pt x="3781887" y="779152"/>
                </a:cubicBezTo>
                <a:cubicBezTo>
                  <a:pt x="3793387" y="928642"/>
                  <a:pt x="3752024" y="885188"/>
                  <a:pt x="3870664" y="903440"/>
                </a:cubicBezTo>
                <a:cubicBezTo>
                  <a:pt x="3882723" y="905295"/>
                  <a:pt x="3894337" y="909358"/>
                  <a:pt x="3906174" y="912317"/>
                </a:cubicBezTo>
                <a:cubicBezTo>
                  <a:pt x="3915052" y="921195"/>
                  <a:pt x="3922361" y="931986"/>
                  <a:pt x="3932807" y="938950"/>
                </a:cubicBezTo>
                <a:cubicBezTo>
                  <a:pt x="3940593" y="944141"/>
                  <a:pt x="3957902" y="938597"/>
                  <a:pt x="3959440" y="947828"/>
                </a:cubicBezTo>
                <a:cubicBezTo>
                  <a:pt x="3985435" y="1103791"/>
                  <a:pt x="3905708" y="1049754"/>
                  <a:pt x="3764132" y="1063238"/>
                </a:cubicBezTo>
                <a:cubicBezTo>
                  <a:pt x="3752295" y="1066197"/>
                  <a:pt x="3734899" y="1061653"/>
                  <a:pt x="3728621" y="1072115"/>
                </a:cubicBezTo>
                <a:cubicBezTo>
                  <a:pt x="3726233" y="1076095"/>
                  <a:pt x="3744022" y="1127196"/>
                  <a:pt x="3746376" y="1134259"/>
                </a:cubicBezTo>
                <a:cubicBezTo>
                  <a:pt x="3743417" y="1205280"/>
                  <a:pt x="3742390" y="1276408"/>
                  <a:pt x="3737499" y="1347323"/>
                </a:cubicBezTo>
                <a:cubicBezTo>
                  <a:pt x="3736461" y="1362376"/>
                  <a:pt x="3731320" y="1376865"/>
                  <a:pt x="3728621" y="1391711"/>
                </a:cubicBezTo>
                <a:cubicBezTo>
                  <a:pt x="3725401" y="1409421"/>
                  <a:pt x="3722702" y="1427222"/>
                  <a:pt x="3719743" y="1444977"/>
                </a:cubicBezTo>
                <a:cubicBezTo>
                  <a:pt x="3690151" y="1439059"/>
                  <a:pt x="3656077" y="1443962"/>
                  <a:pt x="3630967" y="1427222"/>
                </a:cubicBezTo>
                <a:cubicBezTo>
                  <a:pt x="3622089" y="1421304"/>
                  <a:pt x="3614084" y="1413800"/>
                  <a:pt x="3604334" y="1409467"/>
                </a:cubicBezTo>
                <a:cubicBezTo>
                  <a:pt x="3576537" y="1397113"/>
                  <a:pt x="3545075" y="1390213"/>
                  <a:pt x="3515557" y="1382834"/>
                </a:cubicBezTo>
                <a:cubicBezTo>
                  <a:pt x="3512598" y="1370997"/>
                  <a:pt x="3510031" y="1359055"/>
                  <a:pt x="3506679" y="1347323"/>
                </a:cubicBezTo>
                <a:cubicBezTo>
                  <a:pt x="3504108" y="1338325"/>
                  <a:pt x="3500264" y="1329718"/>
                  <a:pt x="3497802" y="1320690"/>
                </a:cubicBezTo>
                <a:cubicBezTo>
                  <a:pt x="3467765" y="1210553"/>
                  <a:pt x="3491601" y="1284338"/>
                  <a:pt x="3471169" y="1223036"/>
                </a:cubicBezTo>
                <a:cubicBezTo>
                  <a:pt x="3364489" y="1258595"/>
                  <a:pt x="3436593" y="1239807"/>
                  <a:pt x="3249227" y="1249669"/>
                </a:cubicBezTo>
                <a:cubicBezTo>
                  <a:pt x="3268057" y="1306156"/>
                  <a:pt x="3265156" y="1283608"/>
                  <a:pt x="3240349" y="1382834"/>
                </a:cubicBezTo>
                <a:cubicBezTo>
                  <a:pt x="3239102" y="1387823"/>
                  <a:pt x="3215447" y="1464899"/>
                  <a:pt x="3195961" y="1480488"/>
                </a:cubicBezTo>
                <a:cubicBezTo>
                  <a:pt x="3188654" y="1486334"/>
                  <a:pt x="3178206" y="1486407"/>
                  <a:pt x="3169328" y="1489366"/>
                </a:cubicBezTo>
                <a:cubicBezTo>
                  <a:pt x="3172287" y="1498244"/>
                  <a:pt x="3182391" y="1507629"/>
                  <a:pt x="3178206" y="1515999"/>
                </a:cubicBezTo>
                <a:cubicBezTo>
                  <a:pt x="3174021" y="1524369"/>
                  <a:pt x="3160174" y="1521190"/>
                  <a:pt x="3151573" y="1524876"/>
                </a:cubicBezTo>
                <a:cubicBezTo>
                  <a:pt x="3139409" y="1530089"/>
                  <a:pt x="3127631" y="1536205"/>
                  <a:pt x="3116062" y="1542632"/>
                </a:cubicBezTo>
                <a:cubicBezTo>
                  <a:pt x="3100978" y="1551012"/>
                  <a:pt x="3086306" y="1560120"/>
                  <a:pt x="3071673" y="1569265"/>
                </a:cubicBezTo>
                <a:cubicBezTo>
                  <a:pt x="3062625" y="1574920"/>
                  <a:pt x="3054583" y="1582248"/>
                  <a:pt x="3045040" y="1587020"/>
                </a:cubicBezTo>
                <a:cubicBezTo>
                  <a:pt x="3036670" y="1591205"/>
                  <a:pt x="3027285" y="1592939"/>
                  <a:pt x="3018407" y="1595898"/>
                </a:cubicBezTo>
                <a:lnTo>
                  <a:pt x="2858609" y="1587020"/>
                </a:lnTo>
                <a:cubicBezTo>
                  <a:pt x="2784649" y="1583580"/>
                  <a:pt x="2710519" y="1583417"/>
                  <a:pt x="2636668" y="1578142"/>
                </a:cubicBezTo>
                <a:cubicBezTo>
                  <a:pt x="2627334" y="1577475"/>
                  <a:pt x="2619329" y="1570358"/>
                  <a:pt x="2610035" y="1569265"/>
                </a:cubicBezTo>
                <a:cubicBezTo>
                  <a:pt x="2568785" y="1564412"/>
                  <a:pt x="2527176" y="1563346"/>
                  <a:pt x="2485747" y="1560387"/>
                </a:cubicBezTo>
                <a:cubicBezTo>
                  <a:pt x="2159209" y="1566790"/>
                  <a:pt x="2152459" y="1584888"/>
                  <a:pt x="1944209" y="1560387"/>
                </a:cubicBezTo>
                <a:cubicBezTo>
                  <a:pt x="1923428" y="1557942"/>
                  <a:pt x="1902653" y="1555252"/>
                  <a:pt x="1882066" y="1551509"/>
                </a:cubicBezTo>
                <a:cubicBezTo>
                  <a:pt x="1870062" y="1549326"/>
                  <a:pt x="1858392" y="1545591"/>
                  <a:pt x="1846555" y="1542632"/>
                </a:cubicBezTo>
                <a:cubicBezTo>
                  <a:pt x="1819922" y="1545591"/>
                  <a:pt x="1793184" y="1547719"/>
                  <a:pt x="1766656" y="1551509"/>
                </a:cubicBezTo>
                <a:cubicBezTo>
                  <a:pt x="1751719" y="1553643"/>
                  <a:pt x="1737205" y="1558253"/>
                  <a:pt x="1722268" y="1560387"/>
                </a:cubicBezTo>
                <a:cubicBezTo>
                  <a:pt x="1675031" y="1567135"/>
                  <a:pt x="1580225" y="1578142"/>
                  <a:pt x="1580225" y="1578142"/>
                </a:cubicBezTo>
                <a:cubicBezTo>
                  <a:pt x="1500326" y="1575183"/>
                  <a:pt x="1420305" y="1574583"/>
                  <a:pt x="1340528" y="1569265"/>
                </a:cubicBezTo>
                <a:cubicBezTo>
                  <a:pt x="1331191" y="1568643"/>
                  <a:pt x="1322584" y="1556912"/>
                  <a:pt x="1313895" y="1560387"/>
                </a:cubicBezTo>
                <a:cubicBezTo>
                  <a:pt x="1303989" y="1564350"/>
                  <a:pt x="1302058" y="1578142"/>
                  <a:pt x="1296140" y="1587020"/>
                </a:cubicBezTo>
                <a:cubicBezTo>
                  <a:pt x="1295066" y="1593467"/>
                  <a:pt x="1288098" y="1652349"/>
                  <a:pt x="1278384" y="1666919"/>
                </a:cubicBezTo>
                <a:cubicBezTo>
                  <a:pt x="1271420" y="1677365"/>
                  <a:pt x="1259459" y="1683642"/>
                  <a:pt x="1251751" y="1693552"/>
                </a:cubicBezTo>
                <a:cubicBezTo>
                  <a:pt x="1238650" y="1710396"/>
                  <a:pt x="1216240" y="1746818"/>
                  <a:pt x="1216240" y="1746818"/>
                </a:cubicBezTo>
                <a:cubicBezTo>
                  <a:pt x="1207362" y="1773451"/>
                  <a:pt x="1195112" y="1799188"/>
                  <a:pt x="1189607" y="1826717"/>
                </a:cubicBezTo>
                <a:cubicBezTo>
                  <a:pt x="1186648" y="1841513"/>
                  <a:pt x="1185502" y="1856791"/>
                  <a:pt x="1180730" y="1871106"/>
                </a:cubicBezTo>
                <a:cubicBezTo>
                  <a:pt x="1176545" y="1883661"/>
                  <a:pt x="1172332" y="1897258"/>
                  <a:pt x="1162974" y="1906616"/>
                </a:cubicBezTo>
                <a:cubicBezTo>
                  <a:pt x="1156357" y="1913233"/>
                  <a:pt x="1145219" y="1912535"/>
                  <a:pt x="1136341" y="1915494"/>
                </a:cubicBezTo>
                <a:cubicBezTo>
                  <a:pt x="1091953" y="1912535"/>
                  <a:pt x="1047289" y="1912370"/>
                  <a:pt x="1003176" y="1906616"/>
                </a:cubicBezTo>
                <a:cubicBezTo>
                  <a:pt x="831834" y="1884267"/>
                  <a:pt x="1024930" y="1891900"/>
                  <a:pt x="870011" y="1879983"/>
                </a:cubicBezTo>
                <a:cubicBezTo>
                  <a:pt x="813874" y="1875665"/>
                  <a:pt x="757561" y="1874065"/>
                  <a:pt x="701336" y="1871106"/>
                </a:cubicBezTo>
                <a:cubicBezTo>
                  <a:pt x="689499" y="1868147"/>
                  <a:pt x="677557" y="1865580"/>
                  <a:pt x="665825" y="1862228"/>
                </a:cubicBezTo>
                <a:cubicBezTo>
                  <a:pt x="656827" y="1859657"/>
                  <a:pt x="648493" y="1854383"/>
                  <a:pt x="639192" y="1853350"/>
                </a:cubicBezTo>
                <a:cubicBezTo>
                  <a:pt x="594977" y="1848437"/>
                  <a:pt x="550415" y="1847432"/>
                  <a:pt x="506027" y="1844473"/>
                </a:cubicBezTo>
                <a:cubicBezTo>
                  <a:pt x="494409" y="1798002"/>
                  <a:pt x="478897" y="1752169"/>
                  <a:pt x="506027" y="1702430"/>
                </a:cubicBezTo>
                <a:cubicBezTo>
                  <a:pt x="513252" y="1689183"/>
                  <a:pt x="535619" y="1708348"/>
                  <a:pt x="550415" y="1711307"/>
                </a:cubicBezTo>
                <a:cubicBezTo>
                  <a:pt x="615518" y="1708348"/>
                  <a:pt x="680732" y="1707244"/>
                  <a:pt x="745724" y="1702430"/>
                </a:cubicBezTo>
                <a:cubicBezTo>
                  <a:pt x="760772" y="1701315"/>
                  <a:pt x="775266" y="1696251"/>
                  <a:pt x="790112" y="1693552"/>
                </a:cubicBezTo>
                <a:cubicBezTo>
                  <a:pt x="807822" y="1690332"/>
                  <a:pt x="825559" y="1687220"/>
                  <a:pt x="843378" y="1684674"/>
                </a:cubicBezTo>
                <a:cubicBezTo>
                  <a:pt x="866996" y="1681300"/>
                  <a:pt x="890806" y="1679336"/>
                  <a:pt x="914400" y="1675797"/>
                </a:cubicBezTo>
                <a:cubicBezTo>
                  <a:pt x="950002" y="1670457"/>
                  <a:pt x="985372" y="1663656"/>
                  <a:pt x="1020932" y="1658041"/>
                </a:cubicBezTo>
                <a:cubicBezTo>
                  <a:pt x="1041601" y="1654778"/>
                  <a:pt x="1062361" y="1652123"/>
                  <a:pt x="1083075" y="1649164"/>
                </a:cubicBezTo>
                <a:cubicBezTo>
                  <a:pt x="1077157" y="1643245"/>
                  <a:pt x="1067350" y="1639528"/>
                  <a:pt x="1065320" y="1631408"/>
                </a:cubicBezTo>
                <a:cubicBezTo>
                  <a:pt x="1058107" y="1602556"/>
                  <a:pt x="1060289" y="1572122"/>
                  <a:pt x="1056442" y="1542632"/>
                </a:cubicBezTo>
                <a:cubicBezTo>
                  <a:pt x="1051408" y="1504036"/>
                  <a:pt x="1044605" y="1465692"/>
                  <a:pt x="1038687" y="1427222"/>
                </a:cubicBezTo>
                <a:cubicBezTo>
                  <a:pt x="1035728" y="1379874"/>
                  <a:pt x="1034529" y="1332384"/>
                  <a:pt x="1029809" y="1285179"/>
                </a:cubicBezTo>
                <a:cubicBezTo>
                  <a:pt x="1028595" y="1273039"/>
                  <a:pt x="1022358" y="1261786"/>
                  <a:pt x="1020932" y="1249669"/>
                </a:cubicBezTo>
                <a:cubicBezTo>
                  <a:pt x="1016424" y="1211350"/>
                  <a:pt x="1015013" y="1172729"/>
                  <a:pt x="1012054" y="1134259"/>
                </a:cubicBezTo>
                <a:cubicBezTo>
                  <a:pt x="1015013" y="1036605"/>
                  <a:pt x="1016285" y="938885"/>
                  <a:pt x="1020932" y="841296"/>
                </a:cubicBezTo>
                <a:cubicBezTo>
                  <a:pt x="1022207" y="814529"/>
                  <a:pt x="1009981" y="779423"/>
                  <a:pt x="1029809" y="761397"/>
                </a:cubicBezTo>
                <a:cubicBezTo>
                  <a:pt x="1051815" y="741392"/>
                  <a:pt x="1089050" y="755994"/>
                  <a:pt x="1118586" y="752519"/>
                </a:cubicBezTo>
                <a:cubicBezTo>
                  <a:pt x="1139368" y="750074"/>
                  <a:pt x="1160015" y="746600"/>
                  <a:pt x="1180730" y="743641"/>
                </a:cubicBezTo>
                <a:cubicBezTo>
                  <a:pt x="1221831" y="745163"/>
                  <a:pt x="1520056" y="763369"/>
                  <a:pt x="1589103" y="743641"/>
                </a:cubicBezTo>
                <a:cubicBezTo>
                  <a:pt x="1604426" y="739263"/>
                  <a:pt x="1600940" y="714049"/>
                  <a:pt x="1606858" y="699253"/>
                </a:cubicBezTo>
                <a:cubicBezTo>
                  <a:pt x="1577022" y="609748"/>
                  <a:pt x="1622545" y="748582"/>
                  <a:pt x="1589103" y="637109"/>
                </a:cubicBezTo>
                <a:cubicBezTo>
                  <a:pt x="1525148" y="423925"/>
                  <a:pt x="1488177" y="582384"/>
                  <a:pt x="2077374" y="592721"/>
                </a:cubicBezTo>
                <a:cubicBezTo>
                  <a:pt x="2186855" y="620092"/>
                  <a:pt x="2124261" y="607943"/>
                  <a:pt x="2352582" y="592721"/>
                </a:cubicBezTo>
                <a:cubicBezTo>
                  <a:pt x="2361919" y="592098"/>
                  <a:pt x="2370187" y="586305"/>
                  <a:pt x="2379215" y="583843"/>
                </a:cubicBezTo>
                <a:cubicBezTo>
                  <a:pt x="2402758" y="577422"/>
                  <a:pt x="2426166" y="570100"/>
                  <a:pt x="2450237" y="566088"/>
                </a:cubicBezTo>
                <a:cubicBezTo>
                  <a:pt x="2479572" y="561199"/>
                  <a:pt x="2509421" y="560169"/>
                  <a:pt x="2539013" y="557210"/>
                </a:cubicBezTo>
                <a:cubicBezTo>
                  <a:pt x="2550850" y="554251"/>
                  <a:pt x="2562489" y="550339"/>
                  <a:pt x="2574524" y="548333"/>
                </a:cubicBezTo>
                <a:cubicBezTo>
                  <a:pt x="2598057" y="544411"/>
                  <a:pt x="2623124" y="547608"/>
                  <a:pt x="2645545" y="539455"/>
                </a:cubicBezTo>
                <a:cubicBezTo>
                  <a:pt x="2657344" y="535164"/>
                  <a:pt x="2663300" y="521700"/>
                  <a:pt x="2672178" y="512822"/>
                </a:cubicBezTo>
                <a:cubicBezTo>
                  <a:pt x="2691395" y="339875"/>
                  <a:pt x="2686089" y="421300"/>
                  <a:pt x="2672178" y="122205"/>
                </a:cubicBezTo>
                <a:cubicBezTo>
                  <a:pt x="2671070" y="98373"/>
                  <a:pt x="2667569" y="74656"/>
                  <a:pt x="2663301" y="51183"/>
                </a:cubicBezTo>
                <a:cubicBezTo>
                  <a:pt x="2661627" y="41976"/>
                  <a:pt x="2661040" y="31167"/>
                  <a:pt x="2654423" y="24550"/>
                </a:cubicBezTo>
                <a:cubicBezTo>
                  <a:pt x="2647806" y="17933"/>
                  <a:pt x="2636668" y="18632"/>
                  <a:pt x="2627790" y="15673"/>
                </a:cubicBezTo>
                <a:cubicBezTo>
                  <a:pt x="2589317" y="19947"/>
                  <a:pt x="2534479" y="24571"/>
                  <a:pt x="2494625" y="33428"/>
                </a:cubicBezTo>
                <a:cubicBezTo>
                  <a:pt x="2485490" y="35458"/>
                  <a:pt x="2477127" y="40276"/>
                  <a:pt x="2467992" y="42306"/>
                </a:cubicBezTo>
                <a:cubicBezTo>
                  <a:pt x="2450420" y="46211"/>
                  <a:pt x="2432481" y="48224"/>
                  <a:pt x="2414726" y="51183"/>
                </a:cubicBezTo>
                <a:cubicBezTo>
                  <a:pt x="2402889" y="57102"/>
                  <a:pt x="2392404" y="67840"/>
                  <a:pt x="2379215" y="68939"/>
                </a:cubicBezTo>
                <a:cubicBezTo>
                  <a:pt x="2355440" y="70920"/>
                  <a:pt x="2331976" y="61964"/>
                  <a:pt x="2308194" y="60061"/>
                </a:cubicBezTo>
                <a:cubicBezTo>
                  <a:pt x="2257961" y="56042"/>
                  <a:pt x="2207580" y="54142"/>
                  <a:pt x="2157273" y="51183"/>
                </a:cubicBezTo>
                <a:cubicBezTo>
                  <a:pt x="2139518" y="48224"/>
                  <a:pt x="2121579" y="46211"/>
                  <a:pt x="2104007" y="42306"/>
                </a:cubicBezTo>
                <a:cubicBezTo>
                  <a:pt x="2094872" y="40276"/>
                  <a:pt x="2086509" y="35458"/>
                  <a:pt x="2077374" y="33428"/>
                </a:cubicBezTo>
                <a:cubicBezTo>
                  <a:pt x="2059802" y="29523"/>
                  <a:pt x="2041863" y="27509"/>
                  <a:pt x="2024108" y="24550"/>
                </a:cubicBezTo>
                <a:cubicBezTo>
                  <a:pt x="2012271" y="18632"/>
                  <a:pt x="2001819" y="7370"/>
                  <a:pt x="1988598" y="6795"/>
                </a:cubicBezTo>
                <a:cubicBezTo>
                  <a:pt x="1932348" y="4350"/>
                  <a:pt x="1869256" y="-11460"/>
                  <a:pt x="1819922" y="15673"/>
                </a:cubicBezTo>
                <a:cubicBezTo>
                  <a:pt x="1793864" y="30005"/>
                  <a:pt x="1813864" y="74843"/>
                  <a:pt x="1811044" y="104449"/>
                </a:cubicBezTo>
                <a:cubicBezTo>
                  <a:pt x="1800671" y="213371"/>
                  <a:pt x="1812689" y="170538"/>
                  <a:pt x="1793289" y="228737"/>
                </a:cubicBezTo>
                <a:cubicBezTo>
                  <a:pt x="1802167" y="234655"/>
                  <a:pt x="1809265" y="245968"/>
                  <a:pt x="1819922" y="246492"/>
                </a:cubicBezTo>
                <a:cubicBezTo>
                  <a:pt x="2349858" y="272554"/>
                  <a:pt x="2280232" y="91591"/>
                  <a:pt x="2343705" y="282003"/>
                </a:cubicBezTo>
                <a:cubicBezTo>
                  <a:pt x="2340746" y="335269"/>
                  <a:pt x="2348404" y="390209"/>
                  <a:pt x="2334827" y="441801"/>
                </a:cubicBezTo>
                <a:cubicBezTo>
                  <a:pt x="2331722" y="453600"/>
                  <a:pt x="2311517" y="450678"/>
                  <a:pt x="2299316" y="450678"/>
                </a:cubicBezTo>
                <a:cubicBezTo>
                  <a:pt x="2228233" y="450678"/>
                  <a:pt x="2157273" y="444760"/>
                  <a:pt x="2086252" y="441801"/>
                </a:cubicBezTo>
                <a:cubicBezTo>
                  <a:pt x="2077374" y="438842"/>
                  <a:pt x="2067989" y="437108"/>
                  <a:pt x="2059619" y="432923"/>
                </a:cubicBezTo>
                <a:cubicBezTo>
                  <a:pt x="2028946" y="417586"/>
                  <a:pt x="2039823" y="411868"/>
                  <a:pt x="2006353" y="406290"/>
                </a:cubicBezTo>
                <a:cubicBezTo>
                  <a:pt x="1979921" y="401884"/>
                  <a:pt x="1952982" y="401202"/>
                  <a:pt x="1926454" y="397412"/>
                </a:cubicBezTo>
                <a:cubicBezTo>
                  <a:pt x="1911517" y="395278"/>
                  <a:pt x="1896992" y="390746"/>
                  <a:pt x="1882066" y="388535"/>
                </a:cubicBezTo>
                <a:cubicBezTo>
                  <a:pt x="1817070" y="378906"/>
                  <a:pt x="1686757" y="361902"/>
                  <a:pt x="1686757" y="361902"/>
                </a:cubicBezTo>
                <a:cubicBezTo>
                  <a:pt x="1591513" y="330153"/>
                  <a:pt x="1655201" y="347527"/>
                  <a:pt x="1438182" y="370779"/>
                </a:cubicBezTo>
                <a:cubicBezTo>
                  <a:pt x="1428877" y="371776"/>
                  <a:pt x="1420627" y="377387"/>
                  <a:pt x="1411549" y="379657"/>
                </a:cubicBezTo>
                <a:cubicBezTo>
                  <a:pt x="1396911" y="383317"/>
                  <a:pt x="1381957" y="385576"/>
                  <a:pt x="1367161" y="388535"/>
                </a:cubicBezTo>
                <a:cubicBezTo>
                  <a:pt x="1373079" y="397413"/>
                  <a:pt x="1384916" y="404498"/>
                  <a:pt x="1384916" y="415168"/>
                </a:cubicBezTo>
                <a:cubicBezTo>
                  <a:pt x="1384916" y="474268"/>
                  <a:pt x="1370630" y="487362"/>
                  <a:pt x="1358283" y="530577"/>
                </a:cubicBezTo>
                <a:cubicBezTo>
                  <a:pt x="1354931" y="542309"/>
                  <a:pt x="1357028" y="556560"/>
                  <a:pt x="1349406" y="566088"/>
                </a:cubicBezTo>
                <a:cubicBezTo>
                  <a:pt x="1343560" y="573395"/>
                  <a:pt x="1331908" y="572936"/>
                  <a:pt x="1322773" y="574966"/>
                </a:cubicBezTo>
                <a:cubicBezTo>
                  <a:pt x="1305201" y="578871"/>
                  <a:pt x="1287262" y="580884"/>
                  <a:pt x="1269506" y="583843"/>
                </a:cubicBezTo>
                <a:cubicBezTo>
                  <a:pt x="1165933" y="580884"/>
                  <a:pt x="1054433" y="614818"/>
                  <a:pt x="958788" y="574966"/>
                </a:cubicBezTo>
                <a:cubicBezTo>
                  <a:pt x="920448" y="558991"/>
                  <a:pt x="986590" y="470164"/>
                  <a:pt x="949910" y="450678"/>
                </a:cubicBezTo>
                <a:cubicBezTo>
                  <a:pt x="868518" y="407438"/>
                  <a:pt x="766156" y="435476"/>
                  <a:pt x="674703" y="424045"/>
                </a:cubicBezTo>
                <a:lnTo>
                  <a:pt x="603681" y="415168"/>
                </a:lnTo>
                <a:lnTo>
                  <a:pt x="550415" y="397412"/>
                </a:lnTo>
                <a:lnTo>
                  <a:pt x="523782" y="388535"/>
                </a:lnTo>
                <a:cubicBezTo>
                  <a:pt x="517864" y="370780"/>
                  <a:pt x="516408" y="350842"/>
                  <a:pt x="506027" y="335269"/>
                </a:cubicBezTo>
                <a:cubicBezTo>
                  <a:pt x="477891" y="293065"/>
                  <a:pt x="491645" y="318756"/>
                  <a:pt x="470516" y="255370"/>
                </a:cubicBezTo>
                <a:lnTo>
                  <a:pt x="461639" y="228737"/>
                </a:lnTo>
                <a:cubicBezTo>
                  <a:pt x="458680" y="219859"/>
                  <a:pt x="454596" y="211280"/>
                  <a:pt x="452761" y="202104"/>
                </a:cubicBezTo>
                <a:cubicBezTo>
                  <a:pt x="432411" y="100350"/>
                  <a:pt x="448502" y="140319"/>
                  <a:pt x="417250" y="77816"/>
                </a:cubicBezTo>
                <a:cubicBezTo>
                  <a:pt x="409961" y="34080"/>
                  <a:pt x="421369" y="2677"/>
                  <a:pt x="381740" y="42306"/>
                </a:cubicBezTo>
                <a:cubicBezTo>
                  <a:pt x="374195" y="49851"/>
                  <a:pt x="373891" y="64976"/>
                  <a:pt x="363984" y="68939"/>
                </a:cubicBezTo>
                <a:cubicBezTo>
                  <a:pt x="341832" y="77799"/>
                  <a:pt x="316637" y="74857"/>
                  <a:pt x="292963" y="77816"/>
                </a:cubicBezTo>
                <a:cubicBezTo>
                  <a:pt x="245615" y="71898"/>
                  <a:pt x="198598" y="61968"/>
                  <a:pt x="150920" y="60061"/>
                </a:cubicBezTo>
                <a:cubicBezTo>
                  <a:pt x="106851" y="58298"/>
                  <a:pt x="75182" y="67899"/>
                  <a:pt x="35510" y="77816"/>
                </a:cubicBezTo>
                <a:cubicBezTo>
                  <a:pt x="13570" y="99757"/>
                  <a:pt x="26125" y="95572"/>
                  <a:pt x="0" y="95572"/>
                </a:cubicBez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522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25C9BF-1EFE-4A80-A48B-E3F2C79F1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87" y="753228"/>
            <a:ext cx="10360241" cy="1080938"/>
          </a:xfrm>
        </p:spPr>
        <p:txBody>
          <a:bodyPr>
            <a:noAutofit/>
          </a:bodyPr>
          <a:lstStyle/>
          <a:p>
            <a:pPr algn="ctr"/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 virágport, azaz a pollent, a szél vagy a rovarok szállítják egyik virágról a másikra. A szél porozza meg például a diófák és a mogyoró nővirágait.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730343EC-7FE3-4891-9129-018A64B94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690" y="2126364"/>
            <a:ext cx="4857750" cy="32385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CC2CC99-B0FE-401E-9716-ED4AB8D1A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551" y="3404585"/>
            <a:ext cx="4657956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1300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118</TotalTime>
  <Words>293</Words>
  <Application>Microsoft Office PowerPoint</Application>
  <PresentationFormat>Szélesvásznú</PresentationFormat>
  <Paragraphs>30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Berlin</vt:lpstr>
      <vt:lpstr>PowerPoint-bemutató</vt:lpstr>
      <vt:lpstr>Weöres Sándor: Honnan jön a szél?</vt:lpstr>
      <vt:lpstr>Hogyan kapcsolódnak a képek a szélhez?</vt:lpstr>
      <vt:lpstr> A szél és nap</vt:lpstr>
      <vt:lpstr> Egészítsd ki a hiányzó rajzokkal a Sudokut! Minden sorban és oszlopban egy kép csak egyszer szerepelhet. </vt:lpstr>
      <vt:lpstr>Ki vette le a vándor köpenyét? Vezesd ahhoz a szereplőhöz!</vt:lpstr>
      <vt:lpstr>A virágport, azaz a pollent, a szél vagy a rovarok szállítják egyik virágról a másikra. A szél porozza meg például a diófák és a mogyoró nővirágait.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 Közoktatás-fejlesztési Kutatási Pályázat-2022 „Kutatások az integrált természettudományos tudás és szemlélet kialakítására az általános iskola 1-4. évfolyamán”</dc:title>
  <dc:creator>RRF356</dc:creator>
  <cp:lastModifiedBy>bartha.ila@outlook.hu</cp:lastModifiedBy>
  <cp:revision>13</cp:revision>
  <dcterms:created xsi:type="dcterms:W3CDTF">2023-04-17T20:18:12Z</dcterms:created>
  <dcterms:modified xsi:type="dcterms:W3CDTF">2025-11-09T09:50:15Z</dcterms:modified>
</cp:coreProperties>
</file>