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8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1/19/2026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1/19/2026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1/19/2026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1/19/2026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1/19/2026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>
            <a:extLst>
              <a:ext uri="{FF2B5EF4-FFF2-40B4-BE49-F238E27FC236}">
                <a16:creationId xmlns:a16="http://schemas.microsoft.com/office/drawing/2014/main" id="{C483CC0E-D949-4CC2-8B88-7F8F8D5F92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31119" y="4782866"/>
            <a:ext cx="3368104" cy="1287008"/>
          </a:xfrm>
        </p:spPr>
        <p:txBody>
          <a:bodyPr>
            <a:noAutofit/>
          </a:bodyPr>
          <a:lstStyle/>
          <a:p>
            <a:r>
              <a:rPr lang="hu-HU" sz="3200" b="1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4. foglalkozás</a:t>
            </a:r>
          </a:p>
          <a:p>
            <a:r>
              <a:rPr lang="hu-HU" sz="3200" b="1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A levegő</a:t>
            </a:r>
            <a:endParaRPr lang="hu-HU" sz="3200" b="1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 descr="https://ttk.unideb.hu/sites/default/files/inline-images/K%C3%A9p2_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28" y="99921"/>
            <a:ext cx="4199997" cy="3723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6662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CD20696-6656-4B3A-B150-7D1E6AB64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230" y="513678"/>
            <a:ext cx="4180114" cy="505225"/>
          </a:xfrm>
        </p:spPr>
        <p:txBody>
          <a:bodyPr/>
          <a:lstStyle/>
          <a:p>
            <a:pPr algn="ctr"/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T. Fiser Ildikó: A levegő </a:t>
            </a:r>
            <a:endParaRPr lang="hu-H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9BA48D6-C7E9-4287-956B-D56CE66337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7610" y="1216242"/>
            <a:ext cx="10149375" cy="564175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Mindenütt van,</a:t>
            </a:r>
          </a:p>
          <a:p>
            <a:pPr marL="0" indent="0">
              <a:buNone/>
            </a:pP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mégsem látod.</a:t>
            </a:r>
          </a:p>
          <a:p>
            <a:pPr marL="0" indent="0">
              <a:buNone/>
            </a:pP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Átöleli a 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világot. </a:t>
            </a:r>
          </a:p>
          <a:p>
            <a:pPr marL="0" indent="0">
              <a:buNone/>
            </a:pP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Orrodon át</a:t>
            </a:r>
          </a:p>
          <a:p>
            <a:pPr marL="0" indent="0">
              <a:buNone/>
            </a:pP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beléd bújik,</a:t>
            </a:r>
          </a:p>
          <a:p>
            <a:pPr marL="0" indent="0">
              <a:buNone/>
            </a:pP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majd a szádon</a:t>
            </a:r>
          </a:p>
          <a:p>
            <a:pPr marL="0" indent="0">
              <a:buNone/>
            </a:pP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kirepül.</a:t>
            </a:r>
          </a:p>
          <a:p>
            <a:pPr marL="0" indent="0">
              <a:buNone/>
            </a:pP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Bárhol is vagy,</a:t>
            </a:r>
          </a:p>
          <a:p>
            <a:pPr marL="0" indent="0">
              <a:buNone/>
            </a:pP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bármit teszel,</a:t>
            </a:r>
          </a:p>
          <a:p>
            <a:pPr marL="0" indent="0">
              <a:buNone/>
            </a:pP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soha nem hagy</a:t>
            </a:r>
          </a:p>
          <a:p>
            <a:pPr marL="0" indent="0">
              <a:buNone/>
            </a:pP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egyedül.</a:t>
            </a:r>
          </a:p>
          <a:p>
            <a:pPr marL="0" indent="0">
              <a:buNone/>
            </a:pP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Mindenütt van</a:t>
            </a:r>
          </a:p>
          <a:p>
            <a:pPr marL="0" indent="0">
              <a:buNone/>
            </a:pP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mégsem látod.</a:t>
            </a:r>
          </a:p>
          <a:p>
            <a:pPr marL="0" indent="0">
              <a:buNone/>
            </a:pP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Ez élteti a világot.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FAFA7EEF-00DF-4A1E-86E5-3E355D7F68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510" y="766290"/>
            <a:ext cx="5812475" cy="5839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819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ADAC2F8-EAA6-405B-AD23-0BDB22ACC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87810"/>
          </a:xfrm>
        </p:spPr>
        <p:txBody>
          <a:bodyPr/>
          <a:lstStyle/>
          <a:p>
            <a:pPr algn="ctr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 levegő tulajdonságai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5745657-E5F2-46FF-8403-7FE3D3C18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1" y="1438184"/>
            <a:ext cx="10407567" cy="4810216"/>
          </a:xfrm>
        </p:spPr>
        <p:txBody>
          <a:bodyPr/>
          <a:lstStyle/>
          <a:p>
            <a:r>
              <a:rPr lang="hu-HU" sz="4000" dirty="0">
                <a:latin typeface="Arial" panose="020B0604020202020204" pitchFamily="34" charset="0"/>
                <a:cs typeface="Arial" panose="020B0604020202020204" pitchFamily="34" charset="0"/>
              </a:rPr>
              <a:t>Színtelen</a:t>
            </a:r>
          </a:p>
          <a:p>
            <a:r>
              <a:rPr lang="hu-HU" sz="4000" dirty="0">
                <a:latin typeface="Arial" panose="020B0604020202020204" pitchFamily="34" charset="0"/>
                <a:cs typeface="Arial" panose="020B0604020202020204" pitchFamily="34" charset="0"/>
              </a:rPr>
              <a:t>Szagtalan</a:t>
            </a:r>
          </a:p>
          <a:p>
            <a:r>
              <a:rPr lang="hu-HU" sz="4000" dirty="0">
                <a:latin typeface="Arial" panose="020B0604020202020204" pitchFamily="34" charset="0"/>
                <a:cs typeface="Arial" panose="020B0604020202020204" pitchFamily="34" charset="0"/>
              </a:rPr>
              <a:t>Légnemű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27BBB97B-DA69-439C-A1E5-050FA1736D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5948" y="1340528"/>
            <a:ext cx="2975499" cy="4463249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B3240C17-0450-4B98-9D83-2467D52F73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6019" y="3195961"/>
            <a:ext cx="3246011" cy="260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969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EF421D8-8606-4468-8CD5-6B90495BE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25666"/>
          </a:xfrm>
        </p:spPr>
        <p:txBody>
          <a:bodyPr/>
          <a:lstStyle/>
          <a:p>
            <a:pPr algn="ctr"/>
            <a:r>
              <a:rPr lang="hu-HU" sz="3600" dirty="0">
                <a:latin typeface="Arial" panose="020B0604020202020204" pitchFamily="34" charset="0"/>
                <a:cs typeface="Arial" panose="020B0604020202020204" pitchFamily="34" charset="0"/>
              </a:rPr>
              <a:t>Minden élőlénynek szüksége van levegőre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7D71975A-E5FB-4198-B230-16E4F7913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394" y="1562470"/>
            <a:ext cx="10582184" cy="46859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növényeknek</a:t>
            </a:r>
            <a:r>
              <a:rPr lang="hu-H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	állatoknak				embereknek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E091CBD9-632F-47C6-8333-48BECB9028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872" y="2582758"/>
            <a:ext cx="3079450" cy="3053080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19228A97-A323-44A0-A46A-4CEA9129A5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1734" y="2589962"/>
            <a:ext cx="4211727" cy="3045876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A5F8A013-102E-4511-A565-FD9B15399B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1025" y="2589961"/>
            <a:ext cx="3080553" cy="3065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791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2EDB08EC-F9D1-4292-8EB6-7AD81E31E2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6846" y="504839"/>
            <a:ext cx="2235286" cy="1672950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E12C8CE5-A70F-4474-9305-9552FAD69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2165" y="2605185"/>
            <a:ext cx="2438491" cy="1647630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7B57F796-BFB7-4447-ABDB-2CBB5C1BBD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2115" y="4486081"/>
            <a:ext cx="2487287" cy="1647629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79207A7B-385C-4F00-8F7F-E8C02BE5F9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2766" y="2469064"/>
            <a:ext cx="2604207" cy="1741885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44066536-2DA4-4DEA-831F-8B3E3C5F3A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2115" y="2538233"/>
            <a:ext cx="2485178" cy="1672716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7DBA9462-F5B2-4AD1-A5C2-D8684960E2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5894" y="504839"/>
            <a:ext cx="2601399" cy="1723626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12693705-6B79-4D67-A3E5-8143EC1D0C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0696" y="4572203"/>
            <a:ext cx="2485178" cy="1647630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EF755E4E-ED7E-4022-9740-60F8DE913F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1293" y="504839"/>
            <a:ext cx="2585440" cy="1723626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0E6BF34F-1031-4506-A105-C7B89C62AED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6847" y="4572203"/>
            <a:ext cx="2334828" cy="1561507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FAD4C4F3-94E7-418E-A92B-BC688014F14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6846" y="2456111"/>
            <a:ext cx="2334828" cy="175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958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DA06E8D-AF08-4085-AB83-0EA0C1407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776273" cy="1400530"/>
          </a:xfrm>
        </p:spPr>
        <p:txBody>
          <a:bodyPr/>
          <a:lstStyle/>
          <a:p>
            <a:pPr algn="ctr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Levegő nélkül sincs élet, vigyázzunk a tisztaságára!</a:t>
            </a: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A2F13082-DE48-471E-AE60-5BACB5ECE1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2874" y="2077431"/>
            <a:ext cx="3828550" cy="4185553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52D3E35F-9193-433F-B566-824D49523D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7403" y="2059619"/>
            <a:ext cx="3828550" cy="4412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5975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67</TotalTime>
  <Words>84</Words>
  <Application>Microsoft Office PowerPoint</Application>
  <PresentationFormat>Szélesvásznú</PresentationFormat>
  <Paragraphs>27</Paragraphs>
  <Slides>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Ion</vt:lpstr>
      <vt:lpstr>PowerPoint-bemutató</vt:lpstr>
      <vt:lpstr>T. Fiser Ildikó: A levegő </vt:lpstr>
      <vt:lpstr>A levegő tulajdonságai</vt:lpstr>
      <vt:lpstr>Minden élőlénynek szüksége van levegőre</vt:lpstr>
      <vt:lpstr>PowerPoint-bemutató</vt:lpstr>
      <vt:lpstr>Levegő nélkül sincs élet, vigyázzunk a tisztaságára!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MTA Közoktatás-fejlesztési Kutatási Pályázat-2022 „Kutatások az integrált természettudományos tudás és szemlélet kialakítására az általános iskola 1-4. évfolyamán”</dc:title>
  <dc:creator>RRF356</dc:creator>
  <cp:lastModifiedBy>Mária Szalay</cp:lastModifiedBy>
  <cp:revision>11</cp:revision>
  <dcterms:created xsi:type="dcterms:W3CDTF">2023-04-03T19:36:21Z</dcterms:created>
  <dcterms:modified xsi:type="dcterms:W3CDTF">2026-01-19T11:03:37Z</dcterms:modified>
</cp:coreProperties>
</file>