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59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3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49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26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912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59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964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62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175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08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39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31C0-F42B-47FE-8E15-12BB0859D079}" type="datetimeFigureOut">
              <a:rPr lang="hu-HU" smtClean="0"/>
              <a:t>2025. 02. 02.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2B8A-DE5D-4113-B6AA-901719F1BC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26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33181" y="1992573"/>
            <a:ext cx="9530687" cy="1640220"/>
          </a:xfrm>
          <a:prstGeom prst="snip2DiagRect">
            <a:avLst/>
          </a:prstGeo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élettelen környezet jellemző tulajdonságai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947917" y="5076968"/>
            <a:ext cx="8024884" cy="851297"/>
          </a:xfrm>
          <a:prstGeom prst="flowChartAlternateProcess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osztály 2. félév 2. foglalkozás</a:t>
            </a:r>
          </a:p>
        </p:txBody>
      </p:sp>
    </p:spTree>
    <p:extLst>
      <p:ext uri="{BB962C8B-B14F-4D97-AF65-F5344CB8AC3E}">
        <p14:creationId xmlns:p14="http://schemas.microsoft.com/office/powerpoint/2010/main" val="416016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314" y="149961"/>
            <a:ext cx="5109029" cy="670803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5785" y="245658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</a:t>
            </a:r>
          </a:p>
        </p:txBody>
      </p:sp>
    </p:spTree>
    <p:extLst>
      <p:ext uri="{BB962C8B-B14F-4D97-AF65-F5344CB8AC3E}">
        <p14:creationId xmlns:p14="http://schemas.microsoft.com/office/powerpoint/2010/main" val="117303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/>
          <p:nvPr/>
        </p:nvPicPr>
        <p:blipFill>
          <a:blip r:embed="rId3"/>
          <a:stretch>
            <a:fillRect/>
          </a:stretch>
        </p:blipFill>
        <p:spPr>
          <a:xfrm>
            <a:off x="757014" y="401002"/>
            <a:ext cx="10720754" cy="524917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47831" y="5895833"/>
            <a:ext cx="3712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mindegyik élőlény</a:t>
            </a:r>
          </a:p>
        </p:txBody>
      </p:sp>
    </p:spTree>
    <p:extLst>
      <p:ext uri="{BB962C8B-B14F-4D97-AF65-F5344CB8AC3E}">
        <p14:creationId xmlns:p14="http://schemas.microsoft.com/office/powerpoint/2010/main" val="9725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>
          <a:blip r:embed="rId3"/>
          <a:stretch>
            <a:fillRect/>
          </a:stretch>
        </p:blipFill>
        <p:spPr>
          <a:xfrm>
            <a:off x="464024" y="0"/>
            <a:ext cx="10754436" cy="630526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82639" y="6305265"/>
            <a:ext cx="3895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mindegyik élettelen</a:t>
            </a:r>
          </a:p>
        </p:txBody>
      </p:sp>
    </p:spTree>
    <p:extLst>
      <p:ext uri="{BB962C8B-B14F-4D97-AF65-F5344CB8AC3E}">
        <p14:creationId xmlns:p14="http://schemas.microsoft.com/office/powerpoint/2010/main" val="9769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87605" y="1678672"/>
            <a:ext cx="3420000" cy="4104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élő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7233314" y="1774208"/>
            <a:ext cx="3420000" cy="41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élettelen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5535" y="109181"/>
            <a:ext cx="9158276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Mindkét csoport minden tagja írjon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csomagolópapírjára egy-egy a témára jellemző szót!</a:t>
            </a:r>
          </a:p>
        </p:txBody>
      </p:sp>
    </p:spTree>
    <p:extLst>
      <p:ext uri="{BB962C8B-B14F-4D97-AF65-F5344CB8AC3E}">
        <p14:creationId xmlns:p14="http://schemas.microsoft.com/office/powerpoint/2010/main" val="384928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612479"/>
              </p:ext>
            </p:extLst>
          </p:nvPr>
        </p:nvGraphicFramePr>
        <p:xfrm>
          <a:off x="0" y="0"/>
          <a:ext cx="12081195" cy="6769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59821">
                  <a:extLst>
                    <a:ext uri="{9D8B030D-6E8A-4147-A177-3AD203B41FA5}">
                      <a16:colId xmlns:a16="http://schemas.microsoft.com/office/drawing/2014/main" val="2369569923"/>
                    </a:ext>
                  </a:extLst>
                </a:gridCol>
                <a:gridCol w="1147583">
                  <a:extLst>
                    <a:ext uri="{9D8B030D-6E8A-4147-A177-3AD203B41FA5}">
                      <a16:colId xmlns:a16="http://schemas.microsoft.com/office/drawing/2014/main" val="3721999708"/>
                    </a:ext>
                  </a:extLst>
                </a:gridCol>
                <a:gridCol w="886251">
                  <a:extLst>
                    <a:ext uri="{9D8B030D-6E8A-4147-A177-3AD203B41FA5}">
                      <a16:colId xmlns:a16="http://schemas.microsoft.com/office/drawing/2014/main" val="2732784317"/>
                    </a:ext>
                  </a:extLst>
                </a:gridCol>
                <a:gridCol w="169617">
                  <a:extLst>
                    <a:ext uri="{9D8B030D-6E8A-4147-A177-3AD203B41FA5}">
                      <a16:colId xmlns:a16="http://schemas.microsoft.com/office/drawing/2014/main" val="3798885809"/>
                    </a:ext>
                  </a:extLst>
                </a:gridCol>
                <a:gridCol w="217923">
                  <a:extLst>
                    <a:ext uri="{9D8B030D-6E8A-4147-A177-3AD203B41FA5}">
                      <a16:colId xmlns:a16="http://schemas.microsoft.com/office/drawing/2014/main" val="146760897"/>
                    </a:ext>
                  </a:extLst>
                </a:gridCol>
              </a:tblGrid>
              <a:tr h="436982"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Ki vagyok én? Élő vagy élettelen? Tegyetek X-et a megfelelő helyre!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990356"/>
                  </a:ext>
                </a:extLst>
              </a:tr>
              <a:tr h="860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Állítás:</a:t>
                      </a:r>
                      <a:endParaRPr lang="hu-H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élő</a:t>
                      </a:r>
                      <a:endParaRPr lang="hu-HU" sz="2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élette</a:t>
                      </a:r>
                      <a:r>
                        <a:rPr lang="hu-HU" sz="2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-len</a:t>
                      </a:r>
                      <a:endParaRPr lang="hu-HU" sz="28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5945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Folyamatosan levegőre van szükségem.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71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Magamtól nem vagyok mozgásra képes.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91436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fény alapvető szükségletem.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4328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Csak külső erővel tudom a helyzetemet</a:t>
                      </a:r>
                      <a:r>
                        <a:rPr lang="hu-HU" sz="28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megváltoztatni.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7002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Lehetek szilárd, folyékony vagy légnemű.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40275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 nélkül rövid ideig létezem.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4721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hőmérséklet változásával halmazállapotot is változtathatok.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1026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Képes vagyok a növekedésre, fejlődésre.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81832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Utódokat hozok létre.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71928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Használat közben képes vagyok elromolni, eltörni, elkopni.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1781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0072047" y="1394150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423176" y="1978925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072047" y="2464007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1354935" y="2955395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1382230" y="3540170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0044751" y="4032076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1218458" y="4579229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0017454" y="5101933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0058398" y="5641089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1354934" y="6184920"/>
            <a:ext cx="4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116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36" y="130821"/>
            <a:ext cx="11026504" cy="670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0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145658" y="510729"/>
            <a:ext cx="3512380" cy="8223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életfeltételek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550923" y="531858"/>
            <a:ext cx="3803161" cy="82230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életjelenségek 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31920"/>
              </p:ext>
            </p:extLst>
          </p:nvPr>
        </p:nvGraphicFramePr>
        <p:xfrm>
          <a:off x="1343819" y="2615202"/>
          <a:ext cx="2000534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0534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napfény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97181"/>
              </p:ext>
            </p:extLst>
          </p:nvPr>
        </p:nvGraphicFramePr>
        <p:xfrm>
          <a:off x="1343820" y="1794391"/>
          <a:ext cx="2989827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9827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levegő (oxigén)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28767"/>
              </p:ext>
            </p:extLst>
          </p:nvPr>
        </p:nvGraphicFramePr>
        <p:xfrm>
          <a:off x="1343820" y="3502512"/>
          <a:ext cx="1692323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2323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táplálék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25238"/>
              </p:ext>
            </p:extLst>
          </p:nvPr>
        </p:nvGraphicFramePr>
        <p:xfrm>
          <a:off x="1343820" y="4374162"/>
          <a:ext cx="1692323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2323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víz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49150"/>
              </p:ext>
            </p:extLst>
          </p:nvPr>
        </p:nvGraphicFramePr>
        <p:xfrm>
          <a:off x="1343819" y="5245812"/>
          <a:ext cx="4169877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877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megfelelő </a:t>
                      </a:r>
                      <a:r>
                        <a:rPr lang="hu-HU" sz="3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hőmérséklet</a:t>
                      </a:r>
                      <a:endParaRPr lang="hu-H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51414"/>
              </p:ext>
            </p:extLst>
          </p:nvPr>
        </p:nvGraphicFramePr>
        <p:xfrm>
          <a:off x="7124129" y="1835982"/>
          <a:ext cx="2306473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473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mozgás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804846"/>
              </p:ext>
            </p:extLst>
          </p:nvPr>
        </p:nvGraphicFramePr>
        <p:xfrm>
          <a:off x="7137774" y="2631245"/>
          <a:ext cx="2251881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1881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táplálkozás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  <p:graphicFrame>
        <p:nvGraphicFramePr>
          <p:cNvPr id="11" name="Tábláza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43894"/>
              </p:ext>
            </p:extLst>
          </p:nvPr>
        </p:nvGraphicFramePr>
        <p:xfrm>
          <a:off x="7096834" y="3459504"/>
          <a:ext cx="2306474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6474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légzés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  <p:graphicFrame>
        <p:nvGraphicFramePr>
          <p:cNvPr id="12" name="Tábláza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4239"/>
              </p:ext>
            </p:extLst>
          </p:nvPr>
        </p:nvGraphicFramePr>
        <p:xfrm>
          <a:off x="7083185" y="4202124"/>
          <a:ext cx="2333771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3771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szaporodás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74457"/>
              </p:ext>
            </p:extLst>
          </p:nvPr>
        </p:nvGraphicFramePr>
        <p:xfrm>
          <a:off x="7042237" y="5088914"/>
          <a:ext cx="3507476" cy="5218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7476">
                  <a:extLst>
                    <a:ext uri="{9D8B030D-6E8A-4147-A177-3AD203B41FA5}">
                      <a16:colId xmlns:a16="http://schemas.microsoft.com/office/drawing/2014/main" val="306006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növekedés, fejlődés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576721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26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latábla, Kréta, Falusias, Tábla, Ker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3" t="9440" r="12023" b="21157"/>
          <a:stretch/>
        </p:blipFill>
        <p:spPr bwMode="auto">
          <a:xfrm>
            <a:off x="5172501" y="1077218"/>
            <a:ext cx="4981432" cy="603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728276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tárgyak mesélni tudnának, hogyan 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mesélnék el a velük történt változást? </a:t>
            </a:r>
          </a:p>
        </p:txBody>
      </p:sp>
    </p:spTree>
    <p:extLst>
      <p:ext uri="{BB962C8B-B14F-4D97-AF65-F5344CB8AC3E}">
        <p14:creationId xmlns:p14="http://schemas.microsoft.com/office/powerpoint/2010/main" val="9143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51128" y="2341559"/>
            <a:ext cx="9648967" cy="14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 vizsgált tárgyakon történt változást a    </a:t>
            </a:r>
            <a:r>
              <a:rPr lang="hu-HU" sz="3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növekedés / kölcsönhatás / táplálkozás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okozta.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3657599" y="3541889"/>
            <a:ext cx="25180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197</Words>
  <Application>Microsoft Office PowerPoint</Application>
  <PresentationFormat>Szélesvásznú</PresentationFormat>
  <Paragraphs>70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Office-téma</vt:lpstr>
      <vt:lpstr>Az élettelen környezet jellemző tulajdonságai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élettelen környezet jellemző tulajdonságai</dc:title>
  <dc:creator>Mária Szalay</dc:creator>
  <cp:lastModifiedBy>Revák Gyuláné</cp:lastModifiedBy>
  <cp:revision>24</cp:revision>
  <dcterms:created xsi:type="dcterms:W3CDTF">2025-01-30T19:33:34Z</dcterms:created>
  <dcterms:modified xsi:type="dcterms:W3CDTF">2025-02-02T18:45:36Z</dcterms:modified>
</cp:coreProperties>
</file>