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82" r:id="rId5"/>
    <p:sldId id="283" r:id="rId6"/>
    <p:sldId id="284" r:id="rId7"/>
    <p:sldId id="285" r:id="rId8"/>
    <p:sldId id="286" r:id="rId9"/>
    <p:sldId id="287" r:id="rId10"/>
    <p:sldId id="267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65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éma alapján készült stílus 1 – 4. jelölőszín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93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549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6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8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12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59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2025. 03. 30.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96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2025. 03. 30.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62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2025. 03. 30.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75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408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39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231C0-F42B-47FE-8E15-12BB0859D079}" type="datetimeFigureOut">
              <a:rPr lang="hu-HU" smtClean="0"/>
              <a:t>2025. 03. 30.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226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P_VwA4jkX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57951" y="3215186"/>
            <a:ext cx="9530687" cy="1640220"/>
          </a:xfrm>
          <a:prstGeom prst="snip2Diag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tanya</a:t>
            </a:r>
            <a:b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Állatok a tanyán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333767" y="5459104"/>
            <a:ext cx="8024884" cy="851297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osztály 2. félév 7. foglalkozás</a:t>
            </a:r>
          </a:p>
        </p:txBody>
      </p:sp>
    </p:spTree>
    <p:extLst>
      <p:ext uri="{BB962C8B-B14F-4D97-AF65-F5344CB8AC3E}">
        <p14:creationId xmlns:p14="http://schemas.microsoft.com/office/powerpoint/2010/main" val="41601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64024" y="382137"/>
            <a:ext cx="927369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Kisfilm – állathangok meghallgatása 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padra lehajtott fejjel)</a:t>
            </a:r>
          </a:p>
        </p:txBody>
      </p:sp>
      <p:sp>
        <p:nvSpPr>
          <p:cNvPr id="7" name="Téglalap 6"/>
          <p:cNvSpPr/>
          <p:nvPr/>
        </p:nvSpPr>
        <p:spPr>
          <a:xfrm>
            <a:off x="1095178" y="1110072"/>
            <a:ext cx="66663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hu-HU" sz="2400" dirty="0">
                <a:hlinkClick r:id="rId2"/>
              </a:rPr>
              <a:t>https://www.youtube.com/watch?v=EP_VwA4jkX8</a:t>
            </a:r>
            <a:r>
              <a:rPr lang="hu-HU" sz="2400" dirty="0"/>
              <a:t> 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64023" y="1719646"/>
            <a:ext cx="572727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Az állathangok leírása emlékezetből</a:t>
            </a:r>
            <a:endParaRPr lang="hu-H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50372" y="2462398"/>
            <a:ext cx="1035411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Kisfilm megnézése, a leírt állatok nevének ellenőrzése, kiegészítése </a:t>
            </a:r>
            <a:endParaRPr lang="hu-H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4023" y="3205151"/>
            <a:ext cx="911441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Az állatok csoportosítása – a szempontot a csoport találja ki</a:t>
            </a:r>
            <a:endParaRPr lang="hu-H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64022" y="4690656"/>
            <a:ext cx="706475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Egy állat bemutatása – kutatómunka (tablet) </a:t>
            </a:r>
            <a:endParaRPr lang="hu-H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32512" y="3947903"/>
            <a:ext cx="442781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Ellenőrzés - csoportosítások  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832512" y="5433408"/>
            <a:ext cx="353975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Ellenőrzés - ismertetés </a:t>
            </a:r>
          </a:p>
        </p:txBody>
      </p:sp>
    </p:spTree>
    <p:extLst>
      <p:ext uri="{BB962C8B-B14F-4D97-AF65-F5344CB8AC3E}">
        <p14:creationId xmlns:p14="http://schemas.microsoft.com/office/powerpoint/2010/main" val="46492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04012" y="2593074"/>
            <a:ext cx="279435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 vagyok én? </a:t>
            </a:r>
          </a:p>
        </p:txBody>
      </p:sp>
      <p:sp>
        <p:nvSpPr>
          <p:cNvPr id="3" name="Téglalap 2"/>
          <p:cNvSpPr/>
          <p:nvPr/>
        </p:nvSpPr>
        <p:spPr>
          <a:xfrm>
            <a:off x="2570675" y="3817539"/>
            <a:ext cx="785182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Melyik állat mondhatja magáról az állítást?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055870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33517" y="2066583"/>
            <a:ext cx="8570794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hiszik rólam, hogy buta vagyok. </a:t>
            </a:r>
          </a:p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Igaz, gyakran megmakacsolom magam, </a:t>
            </a:r>
          </a:p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de az időt, kérés nélkül megjósolom.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782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56848" y="2407777"/>
            <a:ext cx="721966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2. Futni nem tudok, csak totyogok, </a:t>
            </a:r>
          </a:p>
          <a:p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   de úszásban verhetetlen vagyok!</a:t>
            </a:r>
            <a:r>
              <a:rPr lang="hu-HU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578610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33517" y="2066583"/>
            <a:ext cx="8570794" cy="1380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758825" algn="l"/>
              </a:tabLst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Azt mondják mérges és rút vagyok.</a:t>
            </a:r>
            <a:endParaRPr lang="hu-H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758825" algn="l"/>
              </a:tabLst>
            </a:pPr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Szerintem tévednek.</a:t>
            </a:r>
            <a:endParaRPr lang="hu-H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81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37732" y="2339538"/>
            <a:ext cx="9662614" cy="1277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758825" algn="l"/>
              </a:tabLst>
            </a:pPr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Még hogy bámulom az új kaput! Rágalom! Bezzeg szeretné a gazdám, ha itallal kínálnám!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69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37481" y="2544255"/>
            <a:ext cx="9662614" cy="6851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758825" algn="l"/>
              </a:tabLst>
            </a:pPr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Irigyelnek a többiek, mert én mindig talpra esek.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34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37481" y="2544255"/>
            <a:ext cx="9662614" cy="1277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758825" algn="l"/>
              </a:tabLst>
            </a:pPr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6. Messze földön híres a hűséges természetem, de a postást gyakran megkergetem.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64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314" y="149961"/>
            <a:ext cx="5109029" cy="670803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5785" y="245658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Értékelés</a:t>
            </a:r>
          </a:p>
        </p:txBody>
      </p:sp>
    </p:spTree>
    <p:extLst>
      <p:ext uri="{BB962C8B-B14F-4D97-AF65-F5344CB8AC3E}">
        <p14:creationId xmlns:p14="http://schemas.microsoft.com/office/powerpoint/2010/main" val="117303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36562" y="190451"/>
            <a:ext cx="298431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80085" algn="l"/>
              </a:tabLst>
            </a:pPr>
            <a:r>
              <a:rPr lang="hu-H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Villámkártya játék </a:t>
            </a:r>
            <a:endParaRPr lang="hu-HU" sz="2400" dirty="0"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11792" y="971384"/>
            <a:ext cx="2852382" cy="15149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709684" y="1203396"/>
            <a:ext cx="2852382" cy="15149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972404" y="1456899"/>
            <a:ext cx="2852382" cy="15149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1248773" y="1712794"/>
            <a:ext cx="2852382" cy="15149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1446663" y="1982338"/>
            <a:ext cx="2852382" cy="15149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1728717" y="2203095"/>
            <a:ext cx="2852382" cy="15149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6127845" y="406908"/>
            <a:ext cx="441659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Csoportonként egy -egy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lefele fordított kártyacsomag.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6100550" y="1592044"/>
            <a:ext cx="520520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Válasszatok egy feladatmestert!.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6127845" y="2531660"/>
            <a:ext cx="578280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 csoport egy tagja húz egy kártyát,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megoldja a feladatot. 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6127845" y="3731567"/>
            <a:ext cx="60280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 feladatmester ellenőrzi a megoldást.</a:t>
            </a:r>
          </a:p>
        </p:txBody>
      </p:sp>
      <p:sp>
        <p:nvSpPr>
          <p:cNvPr id="25" name="Téglalap 24"/>
          <p:cNvSpPr/>
          <p:nvPr/>
        </p:nvSpPr>
        <p:spPr>
          <a:xfrm>
            <a:off x="2030105" y="2435107"/>
            <a:ext cx="2852382" cy="15149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6128046" y="4500587"/>
            <a:ext cx="52249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 csoport következő tagja húz... 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6127846" y="5706335"/>
            <a:ext cx="450578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játék az utolsó kártyáig tart.</a:t>
            </a:r>
          </a:p>
        </p:txBody>
      </p:sp>
      <p:sp>
        <p:nvSpPr>
          <p:cNvPr id="29" name="Téglalap 28"/>
          <p:cNvSpPr/>
          <p:nvPr/>
        </p:nvSpPr>
        <p:spPr>
          <a:xfrm>
            <a:off x="2217762" y="2628969"/>
            <a:ext cx="2852382" cy="15149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2405419" y="2882472"/>
            <a:ext cx="2852382" cy="15149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109838" y="4570421"/>
            <a:ext cx="2565126" cy="219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Ellenőrző kártya</a:t>
            </a:r>
          </a:p>
        </p:txBody>
      </p:sp>
    </p:spTree>
    <p:extLst>
      <p:ext uri="{BB962C8B-B14F-4D97-AF65-F5344CB8AC3E}">
        <p14:creationId xmlns:p14="http://schemas.microsoft.com/office/powerpoint/2010/main" val="332923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22913" y="1296537"/>
            <a:ext cx="5400000" cy="3578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burgonyabogár 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megfelelő hőmérséklet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alma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lapát, gereblye, talicska (furik)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táplálkozás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zöldborsó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064156" y="1296537"/>
            <a:ext cx="5400000" cy="3578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csupaszcsiga (meztelencsiga)</a:t>
            </a: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petrezselyem</a:t>
            </a: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babérlevél</a:t>
            </a: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metszőolló</a:t>
            </a: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ásó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bors</a:t>
            </a: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122519"/>
            <a:ext cx="4536755" cy="5533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Játékmester - megoldókulcs </a:t>
            </a:r>
            <a:endParaRPr lang="hu-H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9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122519"/>
            <a:ext cx="3953262" cy="530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Játékmester - ellenőrzés </a:t>
            </a:r>
            <a:endParaRPr lang="hu-H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4" y="2018221"/>
            <a:ext cx="4923143" cy="3086042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272955" y="831523"/>
            <a:ext cx="4923143" cy="1031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Nevezd meg a képen látható </a:t>
            </a:r>
          </a:p>
          <a:p>
            <a:pPr>
              <a:spcAft>
                <a:spcPts val="6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kártevőt!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073253" y="831523"/>
            <a:ext cx="5663821" cy="4073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Melyik a kakukktojás?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mozgás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táplálkozás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növekedés, fejlődés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megfelelő hőmérséklet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szaporodás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légzés</a:t>
            </a:r>
            <a:endParaRPr lang="hu-H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1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122519"/>
            <a:ext cx="4536755" cy="5533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Játékmester - megoldókulcs </a:t>
            </a:r>
            <a:endParaRPr lang="hu-H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09182" y="1129938"/>
            <a:ext cx="5301451" cy="3980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Mi a találós kérdés megfejtése?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Gyümölcs vagyok, édes vagyok,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megértem piros vagyok.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Télen jól elrajt a kamra, 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 is volnék, ha nem ...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950423" y="1129938"/>
            <a:ext cx="5663821" cy="3925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 kertiszerszámok /eszközök elbújtak. Fejtsd </a:t>
            </a:r>
            <a:r>
              <a:rPr lang="hu-H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me,g</a:t>
            </a: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melyek ezek!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p á t a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hu-H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hu-H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g r 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cs</a:t>
            </a:r>
            <a:r>
              <a:rPr lang="hu-H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k l i t a</a:t>
            </a:r>
            <a:endParaRPr lang="hu-H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5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9181" y="1129938"/>
            <a:ext cx="5090615" cy="3788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Melyik a kakukktojás?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levegő (oxigén)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napfény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táplálék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megfelelő hőmérséklet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víz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táplálkozás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950423" y="1129938"/>
            <a:ext cx="5663821" cy="3944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Mi a találós kérdés megfejtése?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Zöld a szeme, de nem lát, 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zöld rajta a nagykabát. 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kifejted, megeheted,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vagy fazékban megfőzheted. </a:t>
            </a:r>
          </a:p>
          <a:p>
            <a:endParaRPr lang="hu-H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9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9182" y="1129938"/>
            <a:ext cx="547275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spcAft>
                <a:spcPts val="800"/>
              </a:spcAft>
              <a:buAutoNum type="arabicPeriod" startAt="7"/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Nevezd meg a képen látható kártevőt!</a:t>
            </a:r>
            <a:endParaRPr lang="hu-H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950423" y="1129938"/>
            <a:ext cx="5663821" cy="46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Melyik zöldség levele az, amit ízesítésre használunk?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hu-H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hu-HU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hu-H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hu-HU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hu-H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hu-H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Kép 5" descr="C:\Users\Szalay Mária\Downloads\slug-4464126_128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" t="10479" r="15807"/>
          <a:stretch/>
        </p:blipFill>
        <p:spPr bwMode="auto">
          <a:xfrm>
            <a:off x="204716" y="2418376"/>
            <a:ext cx="5486400" cy="3158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ép 7" descr="C:\Users\SZALAY~1\AppData\Local\Temp\{FCFD049E-74B6-43B1-88D0-963295F0F543}.tmp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55" y="2623939"/>
            <a:ext cx="5419355" cy="277531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605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8364" y="1331820"/>
            <a:ext cx="5363570" cy="5878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Fejtsd meg a képrejtvényt!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950423" y="1129938"/>
            <a:ext cx="5663821" cy="9916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Nevezd meg a képen látható szerszámot!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Kép 8"/>
          <p:cNvPicPr/>
          <p:nvPr/>
        </p:nvPicPr>
        <p:blipFill rotWithShape="1">
          <a:blip r:embed="rId2"/>
          <a:srcRect l="8238" t="29869" b="1"/>
          <a:stretch/>
        </p:blipFill>
        <p:spPr bwMode="auto">
          <a:xfrm>
            <a:off x="218364" y="2244386"/>
            <a:ext cx="5363570" cy="3501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Kép 9" descr="Háttér, Izolált, Kert, Olló, Metsző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10188" r="4979" b="2729"/>
          <a:stretch/>
        </p:blipFill>
        <p:spPr bwMode="auto">
          <a:xfrm>
            <a:off x="5950422" y="2244386"/>
            <a:ext cx="5663821" cy="3645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496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5534" y="1129938"/>
            <a:ext cx="5240740" cy="9916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Nevezd meg a képen látható kerti szerszámot!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950423" y="1129938"/>
            <a:ext cx="5663821" cy="5564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Fejtsd meg a képrejtvényt!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Kép 5" descr="C:\Users\Szalay Mária\Downloads\beach-1362944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2279091"/>
            <a:ext cx="5240740" cy="3057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/>
          <p:cNvPicPr/>
          <p:nvPr/>
        </p:nvPicPr>
        <p:blipFill>
          <a:blip r:embed="rId3"/>
          <a:stretch>
            <a:fillRect/>
          </a:stretch>
        </p:blipFill>
        <p:spPr>
          <a:xfrm>
            <a:off x="5950423" y="2121555"/>
            <a:ext cx="5663821" cy="321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38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501</Words>
  <Application>Microsoft Office PowerPoint</Application>
  <PresentationFormat>Szélesvásznú</PresentationFormat>
  <Paragraphs>91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Office-téma</vt:lpstr>
      <vt:lpstr>A tanya Állatok a tanyán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élettelen környezet jellemző tulajdonságai</dc:title>
  <dc:creator>Mária Szalay</dc:creator>
  <cp:lastModifiedBy>Revák Gyuláné</cp:lastModifiedBy>
  <cp:revision>89</cp:revision>
  <dcterms:created xsi:type="dcterms:W3CDTF">2025-01-30T19:33:34Z</dcterms:created>
  <dcterms:modified xsi:type="dcterms:W3CDTF">2025-03-30T19:05:10Z</dcterms:modified>
</cp:coreProperties>
</file>