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850D-4808-464F-861F-8A952191D821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8C2DD-D79D-482E-8CED-8F51EAF8BF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18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8C2DD-D79D-482E-8CED-8F51EAF8BF7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6122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630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102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480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161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84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193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916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608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32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41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66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1A58-6021-4CDB-93C2-D06325C1203A}" type="datetimeFigureOut">
              <a:rPr lang="hu-HU" smtClean="0"/>
              <a:t>2024. 11. 04.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30EF-6A5A-412A-8809-7800A598C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2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zJKAzXvW4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3. osztály 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b="1" dirty="0">
                <a:solidFill>
                  <a:schemeClr val="bg1"/>
                </a:solidFill>
              </a:rPr>
              <a:t>8. foglalkozás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8858" y="4168095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hu-HU" sz="6000" dirty="0">
              <a:solidFill>
                <a:schemeClr val="bg1"/>
              </a:solidFill>
            </a:endParaRPr>
          </a:p>
          <a:p>
            <a:r>
              <a:rPr lang="hu-HU" sz="6000" dirty="0">
                <a:solidFill>
                  <a:srgbClr val="FFFF00"/>
                </a:solidFill>
              </a:rPr>
              <a:t>A tűz és a napenergia</a:t>
            </a:r>
          </a:p>
        </p:txBody>
      </p:sp>
    </p:spTree>
    <p:extLst>
      <p:ext uri="{BB962C8B-B14F-4D97-AF65-F5344CB8AC3E}">
        <p14:creationId xmlns:p14="http://schemas.microsoft.com/office/powerpoint/2010/main" val="2658617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0144" y="829229"/>
            <a:ext cx="10229088" cy="548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Ki emlékszik rá, mi az az inverter? Beszéljétek meg!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65760" y="2036237"/>
            <a:ext cx="10229088" cy="5878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Pf.: </a:t>
            </a: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Tervezzetek napelemmel működő eszközöket!</a:t>
            </a:r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4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628" y="-85344"/>
            <a:ext cx="5100924" cy="6805176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21920" y="85344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Értékelés</a:t>
            </a:r>
          </a:p>
        </p:txBody>
      </p:sp>
    </p:spTree>
    <p:extLst>
      <p:ext uri="{BB962C8B-B14F-4D97-AF65-F5344CB8AC3E}">
        <p14:creationId xmlns:p14="http://schemas.microsoft.com/office/powerpoint/2010/main" val="140995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33829" y="159657"/>
            <a:ext cx="1936236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dirty="0"/>
              <a:t>Ráhangolódás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21622" y="783950"/>
            <a:ext cx="11207520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hu-HU" sz="2800" dirty="0"/>
              <a:t>Csoportalakítás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Minden tanuló választ egy – egy kártyát. </a:t>
            </a:r>
            <a:r>
              <a:rPr lang="hu-HU" sz="2800" i="1" dirty="0"/>
              <a:t>(lefordítva elhelyezzük a szőnyegen vagy egy padon)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4-4 azonos képet talált tanuló megkeresi egymást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csoportok megbeszélik, hogy mire való a rajzon lévő tárgy</a:t>
            </a:r>
          </a:p>
        </p:txBody>
      </p:sp>
      <p:pic>
        <p:nvPicPr>
          <p:cNvPr id="9" name="Kép 8" descr="Click to see printable version of Candle Kifestő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24" y="3595914"/>
            <a:ext cx="1506855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Kép 10" descr="Click to see printable version of Izzólámpa Kifestő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469" y="3595914"/>
            <a:ext cx="1561706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Kép 11" descr="Click to see printable version of Olaj lámpás Kifestő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331" y="3595914"/>
            <a:ext cx="1524000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Kép 12" descr="Fáklya. Vektoros rajz — Stock Vector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662" b="9731"/>
          <a:stretch/>
        </p:blipFill>
        <p:spPr bwMode="auto">
          <a:xfrm>
            <a:off x="6079240" y="3595914"/>
            <a:ext cx="1480457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Kép 13" descr="C:\Users\Szalay Mária\Downloads\depositphotos_100477532-stock-illustration-ancient-oil-lamp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686" y="4296229"/>
            <a:ext cx="2076245" cy="14332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Kép 14"/>
          <p:cNvPicPr/>
          <p:nvPr/>
        </p:nvPicPr>
        <p:blipFill>
          <a:blip r:embed="rId9"/>
          <a:stretch>
            <a:fillRect/>
          </a:stretch>
        </p:blipFill>
        <p:spPr>
          <a:xfrm>
            <a:off x="10096227" y="3595914"/>
            <a:ext cx="1732915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5086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90286" y="116115"/>
            <a:ext cx="11393713" cy="6559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csoport 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Olvasd el a szöveget! 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_____________________________________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 tűz az emberiség egyik legfontosabb szerzeménye. Mindig csodálat és félelem vette körül. Felfedezése szinte egyidős az emberiség történetével. Áldás és átok volt egyszerre.  Az ősi idők embereit rettegéssel töltötte el a látványa. Riadtan menekült a villámlás vagy tűzhányó gyújtotta tűz elől. Akkor még csak azt tudták, hogy szörnyű sebeket ejt, és nagy fájdalmat okoz.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Fejezd be a mondatot!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ősi idők embere rettegett a tűztől, mert ____________________________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Adj címet a bekezdésnek!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766560" y="4645152"/>
            <a:ext cx="3718560" cy="540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szörnyű sebeket ejt </a:t>
            </a:r>
          </a:p>
        </p:txBody>
      </p:sp>
      <p:sp>
        <p:nvSpPr>
          <p:cNvPr id="12" name="Téglalap 11"/>
          <p:cNvSpPr/>
          <p:nvPr/>
        </p:nvSpPr>
        <p:spPr>
          <a:xfrm>
            <a:off x="560832" y="5279136"/>
            <a:ext cx="3718560" cy="540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nagy fájdalmat okoz. </a:t>
            </a:r>
          </a:p>
        </p:txBody>
      </p:sp>
      <p:sp>
        <p:nvSpPr>
          <p:cNvPr id="14" name="Téglalap 13"/>
          <p:cNvSpPr/>
          <p:nvPr/>
        </p:nvSpPr>
        <p:spPr>
          <a:xfrm>
            <a:off x="3481686" y="987552"/>
            <a:ext cx="5650122" cy="540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ember legfontosabb szerzeménye </a:t>
            </a:r>
          </a:p>
        </p:txBody>
      </p:sp>
    </p:spTree>
    <p:extLst>
      <p:ext uri="{BB962C8B-B14F-4D97-AF65-F5344CB8AC3E}">
        <p14:creationId xmlns:p14="http://schemas.microsoft.com/office/powerpoint/2010/main" val="212237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6032" y="124074"/>
            <a:ext cx="11618976" cy="57533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csoport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Olvasd el a szöveget! 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_____________________________________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Sok ezer év alatt az ember megtanulta, hogy a tűz barátságos is lehet. Meleget ad és puhábbá, ízletesebbé teszi a húst. A tűz mellett a vadállatoktól sem kellett félni annyira. A magasba csapó láng elriasztotta a ragadozókat.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Fejezd be a mondatot!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Sok ezer év alatt az ember megtanulta, hogy a tűz ________________________________________________________________</a:t>
            </a: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Adj címet a bekezdésnek!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7560980" y="3771143"/>
            <a:ext cx="3081293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barátságos is lehet.  </a:t>
            </a:r>
            <a:endParaRPr lang="hu-HU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61952" y="4341328"/>
            <a:ext cx="7926143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Meleget ad, sütni lehet vele, elriasztja a ragadozókat.</a:t>
            </a:r>
          </a:p>
        </p:txBody>
      </p:sp>
      <p:sp>
        <p:nvSpPr>
          <p:cNvPr id="7" name="Téglalap 6"/>
          <p:cNvSpPr/>
          <p:nvPr/>
        </p:nvSpPr>
        <p:spPr>
          <a:xfrm>
            <a:off x="4425024" y="912537"/>
            <a:ext cx="2734467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barátságos tűz  </a:t>
            </a:r>
            <a:endParaRPr lang="hu-HU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4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92608" y="525054"/>
            <a:ext cx="11472672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csoport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Olvasd el a szöveget!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______________________________________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tüzet valószínűleg egy vihar alkalmával fedezte fel az ősember. Amikor belecsapott egy fába a villám, a fa meggyulladt. Ezt a tüzet féltő gonddal őrizték és táplálták. Ha kialudt, távoli helyekről hozták az izzó parazsat, vagy vártak a következő villámcsapásig.  Emiatt a tűz nagy kincs volt.</a:t>
            </a:r>
          </a:p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Fejezd be a mondatot!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kialudt a tűz, az izzó parazsat messziről hozta, vagy __________________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Adj címet a bekezdésnek!</a:t>
            </a:r>
          </a:p>
        </p:txBody>
      </p:sp>
      <p:sp>
        <p:nvSpPr>
          <p:cNvPr id="3" name="Téglalap 2"/>
          <p:cNvSpPr/>
          <p:nvPr/>
        </p:nvSpPr>
        <p:spPr>
          <a:xfrm>
            <a:off x="8414420" y="4258823"/>
            <a:ext cx="3071675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vártak  a következő </a:t>
            </a:r>
            <a:endParaRPr lang="hu-HU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343060" y="4920030"/>
            <a:ext cx="2582758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villámcsapásra.  </a:t>
            </a:r>
            <a:endParaRPr lang="hu-HU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955060" y="1177086"/>
            <a:ext cx="214776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nagy kincs </a:t>
            </a:r>
            <a:endParaRPr lang="hu-HU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6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21920" y="316992"/>
            <a:ext cx="12070080" cy="63514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csoport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Olvasd el a szöveget!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________________________________________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Hosszú idő telt el, míg a tüzet maguktól is meg tudták gyújtani. Amikor már az emberek kőből készítették szerszámaikat, két összeütögetett kődarab szikrát vetett. A szikra a száraz fűre hullott, s fellobbant a tűz. Az első, amit emberek gyújtottak. Azóta sem aludt ki.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Fejezd be a mondatot!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Később követ összeütögetve szikra keletkezett, így _______________________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       </a:t>
            </a:r>
            <a:r>
              <a:rPr lang="hu-H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Adj címet a bekezdésnek!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7888224" y="4669536"/>
            <a:ext cx="36679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fellobbant a tűz,  az első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560832" y="5327904"/>
            <a:ext cx="3688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amit az ember gyújtott.  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249662" y="1267968"/>
            <a:ext cx="3540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tűz sohasem aludt ki </a:t>
            </a:r>
          </a:p>
        </p:txBody>
      </p:sp>
    </p:spTree>
    <p:extLst>
      <p:ext uri="{BB962C8B-B14F-4D97-AF65-F5344CB8AC3E}">
        <p14:creationId xmlns:p14="http://schemas.microsoft.com/office/powerpoint/2010/main" val="2045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90144" y="101751"/>
            <a:ext cx="11533632" cy="65556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csoport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Olvasd el a szöveget!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_________________________________________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tüzet az ember mindig különös tisztelettel vette körül. Azt gondolták, hogy minden, ami mozog és táplálkozik, az él. Ezért azt hitték, hogy él a tűz is. Varázserejűnek tartották. Azt hitték, hogy a tűzben égetett agyagedény azért pirosodik meg, mert a tűz lelke költözik belé. Az égetett edény szép pengése a tűz hangja. S ha összetörik, csörömpölése a tűz sírása. </a:t>
            </a:r>
          </a:p>
          <a:p>
            <a:endParaRPr lang="hu-H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Fejezd be a mondatot!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Régen azt hitték a tűz él, mert ______________________________________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Adj címet a bekezdésnek!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193792" y="4608576"/>
            <a:ext cx="6532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égetett agyagedény pirossága a tűz lelke, </a:t>
            </a:r>
          </a:p>
        </p:txBody>
      </p:sp>
      <p:sp>
        <p:nvSpPr>
          <p:cNvPr id="8" name="Téglalap 7"/>
          <p:cNvSpPr/>
          <p:nvPr/>
        </p:nvSpPr>
        <p:spPr>
          <a:xfrm>
            <a:off x="1045094" y="5206559"/>
            <a:ext cx="717215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pengése a tűz hangja, csörömpölése a tűz sírása. </a:t>
            </a:r>
          </a:p>
        </p:txBody>
      </p:sp>
      <p:sp>
        <p:nvSpPr>
          <p:cNvPr id="9" name="Téglalap 8"/>
          <p:cNvSpPr/>
          <p:nvPr/>
        </p:nvSpPr>
        <p:spPr>
          <a:xfrm>
            <a:off x="5422022" y="854015"/>
            <a:ext cx="236500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Varázslatos erő</a:t>
            </a:r>
          </a:p>
        </p:txBody>
      </p:sp>
    </p:spTree>
    <p:extLst>
      <p:ext uri="{BB962C8B-B14F-4D97-AF65-F5344CB8AC3E}">
        <p14:creationId xmlns:p14="http://schemas.microsoft.com/office/powerpoint/2010/main" val="149958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3230880" y="3000494"/>
            <a:ext cx="5647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hlinkClick r:id="rId2"/>
              </a:rPr>
              <a:t>Hogyan működik - Napelem (Hetedhét Kaland) – </a:t>
            </a:r>
            <a:r>
              <a:rPr lang="hu-HU" dirty="0" err="1">
                <a:hlinkClick r:id="rId2"/>
              </a:rPr>
              <a:t>YouTube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118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46304" y="460173"/>
            <a:ext cx="11862816" cy="51802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feladatlap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Karikázzátok be a mondatba illő szót!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Nap az égen fénylő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hold/ bolygó/ égitest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 a hatalmas tűzgömb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fogyatkozó/végtelen/ parányi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energiaforrás.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Nap nem csak meleget ad, de sugaraiból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vizet/áramot/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levegőt </a:t>
            </a: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tudunk nyerni.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napelemek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panelekből/izzókból/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fadarabokból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állnak.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a felhők eltakarják a Napot, a napelemek </a:t>
            </a:r>
            <a:r>
              <a:rPr lang="hu-H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kevesebb/ több/ ugyanannyi</a:t>
            </a:r>
            <a:r>
              <a:rPr lang="hu-H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áramot termelnek.</a:t>
            </a:r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5279136" y="1719072"/>
            <a:ext cx="1304544" cy="621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5193792" y="2428513"/>
            <a:ext cx="1304544" cy="621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6961632" y="3050305"/>
            <a:ext cx="1304544" cy="621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2109216" y="3672097"/>
            <a:ext cx="1706880" cy="621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6559296" y="4293889"/>
            <a:ext cx="1463040" cy="621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071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717</Words>
  <Application>Microsoft Office PowerPoint</Application>
  <PresentationFormat>Szélesvásznú</PresentationFormat>
  <Paragraphs>73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Office-téma</vt:lpstr>
      <vt:lpstr>3. osztály  8. foglalkozás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Mária Szalay</dc:creator>
  <cp:lastModifiedBy>Revák Gyuláné</cp:lastModifiedBy>
  <cp:revision>82</cp:revision>
  <dcterms:created xsi:type="dcterms:W3CDTF">2024-10-22T09:16:44Z</dcterms:created>
  <dcterms:modified xsi:type="dcterms:W3CDTF">2024-11-04T19:10:07Z</dcterms:modified>
</cp:coreProperties>
</file>