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752339-2538-43CE-A64E-42FBDD520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AD25189-A457-41D0-AA2E-EA6FF7ED1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166F29-4480-411C-AFC8-F30AA810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157C2C7-C909-4E38-B8D6-3AD66091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9892F0F-C377-482E-940C-B6C983C2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5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FFE8A8-E52E-453F-AA52-6E1E226B6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E96B85A-B8AA-4506-A2D9-D020EA570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C769E7-4B21-4C43-8D9B-987DCDFB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00C1399-C414-46B0-9A81-57CB7740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43A90BB-C5F6-4F71-870E-8E7E66A5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058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97DEF304-B881-46FD-90C9-8FCD2035C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759D803-4E91-4571-B9FE-CE2B626A3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DD58973-8B8A-46D6-A110-2BF0BCAE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CA7815E-CDC8-410F-8278-7552C983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C9C8714-B3F4-4839-89CE-04ABE657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783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BFDE52-8825-482E-B544-CE7F526E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2EE2634-C324-44DC-B0B0-303DD3EEC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FA52D05-7CB0-4AF5-91A6-AD6DA022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B370B0E-EA57-4C2C-B304-37A0DFF8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07A2EC-5268-472F-8A13-0A3D02403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026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A72DE0-CA48-404C-9813-71495612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DA9E10E-41EF-44BE-A8FE-A4303D348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C41195F-46F9-4C2C-B580-31444067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BFCF71D-EC29-40CD-8EE5-EEC39438B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EC5A6FA-3FE0-4843-B258-B77ABB51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734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2E123D-B790-4D61-AF2B-CAA33392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CAA829-1827-4135-B471-AAA967E1C1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02D8531-037C-4C65-8D48-F5C1F5B28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CA9C46E-D7F4-4133-8151-D4A53708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A21164D-68CC-426F-A7ED-5A01D29CE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07F9E48-7A17-4B01-A6D7-66CB2262D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824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8EFD0D-5229-4973-823F-0BADD7E5E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F809C34-E8C8-4752-9896-7FB89272D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1AC87C1-73FD-46B7-8785-A9948E038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164646C-4E7C-4D52-ADB7-C47CE579E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4C74778-F1AC-4431-B4D4-2FFF5E19C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C1733517-FED6-4AB4-BFFC-585A225B5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933CA17-4B32-4B23-AE67-977B67785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B931C44A-134A-4599-8CFD-649A86B7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351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56AF9F-DE5C-49D5-8896-9BDB79099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BDA3E23-F125-404E-A10F-268ABA6D2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A479057-8222-438C-AAF4-3D313854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E31373E-EAE5-456C-95E7-3BD46657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219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EA79C27-A7D3-456B-A2C7-DA080EB1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A835989-301B-4F86-AC72-271792FE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A2D6B9C-BE0E-4E97-805F-0C959DEE2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30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4C6C6C-1DAB-4FDF-B9FB-C1C8505F8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1BC4C4C-A4EB-4C85-B738-860542BB3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F5919B0-7DA5-433F-A765-C94164FDA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74509FD-2EE6-4DF6-8A62-954C78A4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A550CB9-1302-44CF-8683-5F0892241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E8687A3-6562-49D7-A022-990F0C52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490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8ACD7E-4183-4D07-8A26-DCE0485A0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FF6C209-E8A7-402E-973F-9D51EFB10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736269A-E33B-457F-809C-3E8FF0EC0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72102B3-7B81-4A20-B640-8BD378F2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6D14324-637D-49CB-B7F7-4278ABB3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4F30F14-FA92-46AC-8ED8-C9B6EBED6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898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E600012A-066D-45F2-9896-E00D39C4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FA7933D-B5B0-4B4C-9845-AAA2D823A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FE663F4-2401-4095-A9A5-63B1E40A22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351BF-63C9-4BBE-927D-0FBE3BEB121B}" type="datetimeFigureOut">
              <a:rPr lang="hu-HU" smtClean="0"/>
              <a:t>2024. 04. 09.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5E9491-C7AD-4E15-AED8-70F131CB51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CF6CA33-CC72-4E6B-8609-E41559326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7006-78F5-4628-8155-B82D6760BC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563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36BE6A-415D-449C-A9C3-9B450B79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391477"/>
            <a:ext cx="9144001" cy="21184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MTA-DE korai természettudomány-tanulás kutatócsoport</a:t>
            </a:r>
            <a:br>
              <a:rPr lang="hu-H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kutatások az integrált természettudományos tudás és szemlélet kialakítására az általános iskola 1-4. évfolyamán </a:t>
            </a:r>
            <a:endParaRPr lang="hu-HU" sz="2800" b="1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93D7326-E640-4084-B205-FFB418F5B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37939"/>
            <a:ext cx="9224865" cy="97929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hu-HU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évfolyam / 2. félév Mozgás</a:t>
            </a:r>
            <a:br>
              <a:rPr lang="hu-HU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 foglalkozásterv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427018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828BC87-80D3-43F1-B220-05801ABEB80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763159" y="633853"/>
            <a:ext cx="8971101" cy="6114816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709B62B6-5A92-4B83-86E1-1BF0274364E5}"/>
              </a:ext>
            </a:extLst>
          </p:cNvPr>
          <p:cNvSpPr txBox="1"/>
          <p:nvPr/>
        </p:nvSpPr>
        <p:spPr>
          <a:xfrm>
            <a:off x="228600" y="109331"/>
            <a:ext cx="3574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1. A címkék elhelyezése a táblázatba</a:t>
            </a:r>
          </a:p>
        </p:txBody>
      </p:sp>
    </p:spTree>
    <p:extLst>
      <p:ext uri="{BB962C8B-B14F-4D97-AF65-F5344CB8AC3E}">
        <p14:creationId xmlns:p14="http://schemas.microsoft.com/office/powerpoint/2010/main" val="210203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709B62B6-5A92-4B83-86E1-1BF0274364E5}"/>
              </a:ext>
            </a:extLst>
          </p:cNvPr>
          <p:cNvSpPr txBox="1"/>
          <p:nvPr/>
        </p:nvSpPr>
        <p:spPr>
          <a:xfrm>
            <a:off x="228600" y="109331"/>
            <a:ext cx="43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1. 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48A7D8CA-5345-45C1-97E0-3926BAB09906}"/>
              </a:ext>
            </a:extLst>
          </p:cNvPr>
          <p:cNvPicPr/>
          <p:nvPr/>
        </p:nvPicPr>
        <p:blipFill rotWithShape="1">
          <a:blip r:embed="rId3"/>
          <a:srcRect l="1443" t="6633" r="15296" b="2060"/>
          <a:stretch/>
        </p:blipFill>
        <p:spPr>
          <a:xfrm>
            <a:off x="2365511" y="109330"/>
            <a:ext cx="7384775" cy="674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2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709B62B6-5A92-4B83-86E1-1BF0274364E5}"/>
              </a:ext>
            </a:extLst>
          </p:cNvPr>
          <p:cNvSpPr txBox="1"/>
          <p:nvPr/>
        </p:nvSpPr>
        <p:spPr>
          <a:xfrm>
            <a:off x="228600" y="109331"/>
            <a:ext cx="43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2. 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7E844EDD-C22A-4260-8F35-1CD5198AF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17" y="11524"/>
            <a:ext cx="10693296" cy="6717267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FA5D2974-F60B-4A06-A6ED-6E0E22A08D66}"/>
              </a:ext>
            </a:extLst>
          </p:cNvPr>
          <p:cNvSpPr txBox="1"/>
          <p:nvPr/>
        </p:nvSpPr>
        <p:spPr>
          <a:xfrm>
            <a:off x="3233531" y="560567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5AFB91FF-CE79-49FE-92C3-9B41D8EF27B6}"/>
              </a:ext>
            </a:extLst>
          </p:cNvPr>
          <p:cNvSpPr txBox="1"/>
          <p:nvPr/>
        </p:nvSpPr>
        <p:spPr>
          <a:xfrm>
            <a:off x="6096000" y="2643809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56A16CA-D4AC-47AE-AA76-D5DB49D484B9}"/>
              </a:ext>
            </a:extLst>
          </p:cNvPr>
          <p:cNvSpPr txBox="1"/>
          <p:nvPr/>
        </p:nvSpPr>
        <p:spPr>
          <a:xfrm>
            <a:off x="6089374" y="1242391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5508C29C-D8B8-48EB-B302-6133A62D3D65}"/>
              </a:ext>
            </a:extLst>
          </p:cNvPr>
          <p:cNvSpPr txBox="1"/>
          <p:nvPr/>
        </p:nvSpPr>
        <p:spPr>
          <a:xfrm>
            <a:off x="6089374" y="4136286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1FE31601-743A-4BA8-B3E7-090FF3A3F467}"/>
              </a:ext>
            </a:extLst>
          </p:cNvPr>
          <p:cNvSpPr txBox="1"/>
          <p:nvPr/>
        </p:nvSpPr>
        <p:spPr>
          <a:xfrm>
            <a:off x="2936599" y="5357192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5C5B259-6E38-4F83-B8EF-89AD6507581F}"/>
              </a:ext>
            </a:extLst>
          </p:cNvPr>
          <p:cNvSpPr txBox="1"/>
          <p:nvPr/>
        </p:nvSpPr>
        <p:spPr>
          <a:xfrm>
            <a:off x="3361298" y="2928512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712D9FC-FBDB-4AEB-97F7-4F20C7326219}"/>
              </a:ext>
            </a:extLst>
          </p:cNvPr>
          <p:cNvSpPr txBox="1"/>
          <p:nvPr/>
        </p:nvSpPr>
        <p:spPr>
          <a:xfrm>
            <a:off x="6089374" y="553770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1619EDE4-C619-4E4A-9505-FA5B8CB83433}"/>
              </a:ext>
            </a:extLst>
          </p:cNvPr>
          <p:cNvSpPr txBox="1"/>
          <p:nvPr/>
        </p:nvSpPr>
        <p:spPr>
          <a:xfrm>
            <a:off x="3163584" y="4136286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4201098-20F8-4FE9-9401-316AA942E5A3}"/>
              </a:ext>
            </a:extLst>
          </p:cNvPr>
          <p:cNvSpPr txBox="1"/>
          <p:nvPr/>
        </p:nvSpPr>
        <p:spPr>
          <a:xfrm>
            <a:off x="3605221" y="5605670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6D41FB99-F59D-49FA-8EBA-06038E046FBF}"/>
              </a:ext>
            </a:extLst>
          </p:cNvPr>
          <p:cNvSpPr txBox="1"/>
          <p:nvPr/>
        </p:nvSpPr>
        <p:spPr>
          <a:xfrm>
            <a:off x="2786817" y="2477245"/>
            <a:ext cx="633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</a:p>
        </p:txBody>
      </p:sp>
    </p:spTree>
    <p:extLst>
      <p:ext uri="{BB962C8B-B14F-4D97-AF65-F5344CB8AC3E}">
        <p14:creationId xmlns:p14="http://schemas.microsoft.com/office/powerpoint/2010/main" val="157362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>
            <a:extLst>
              <a:ext uri="{FF2B5EF4-FFF2-40B4-BE49-F238E27FC236}">
                <a16:creationId xmlns:a16="http://schemas.microsoft.com/office/drawing/2014/main" id="{37862E53-53FD-4CF2-BBEF-49BFB31DF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19" y="-70036"/>
            <a:ext cx="11906559" cy="6441019"/>
          </a:xfrm>
          <a:prstGeom prst="rect">
            <a:avLst/>
          </a:prstGeom>
        </p:spPr>
      </p:pic>
      <p:sp>
        <p:nvSpPr>
          <p:cNvPr id="9" name="Csillag: 6 ágú 8">
            <a:extLst>
              <a:ext uri="{FF2B5EF4-FFF2-40B4-BE49-F238E27FC236}">
                <a16:creationId xmlns:a16="http://schemas.microsoft.com/office/drawing/2014/main" id="{54ED1243-B37A-4B85-87F3-226801707797}"/>
              </a:ext>
            </a:extLst>
          </p:cNvPr>
          <p:cNvSpPr/>
          <p:nvPr/>
        </p:nvSpPr>
        <p:spPr>
          <a:xfrm>
            <a:off x="10990005" y="1454064"/>
            <a:ext cx="467139" cy="566530"/>
          </a:xfrm>
          <a:prstGeom prst="star6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Csillag: 6 ágú 9">
            <a:extLst>
              <a:ext uri="{FF2B5EF4-FFF2-40B4-BE49-F238E27FC236}">
                <a16:creationId xmlns:a16="http://schemas.microsoft.com/office/drawing/2014/main" id="{4A1810E2-FAA8-4636-8C28-4C24DB1B5980}"/>
              </a:ext>
            </a:extLst>
          </p:cNvPr>
          <p:cNvSpPr/>
          <p:nvPr/>
        </p:nvSpPr>
        <p:spPr>
          <a:xfrm>
            <a:off x="10990005" y="2195621"/>
            <a:ext cx="467139" cy="566530"/>
          </a:xfrm>
          <a:prstGeom prst="star6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Csillag: 6 ágú 10">
            <a:extLst>
              <a:ext uri="{FF2B5EF4-FFF2-40B4-BE49-F238E27FC236}">
                <a16:creationId xmlns:a16="http://schemas.microsoft.com/office/drawing/2014/main" id="{D7D6D5EC-B5AD-4302-B0E0-319864693398}"/>
              </a:ext>
            </a:extLst>
          </p:cNvPr>
          <p:cNvSpPr/>
          <p:nvPr/>
        </p:nvSpPr>
        <p:spPr>
          <a:xfrm>
            <a:off x="11002241" y="3529320"/>
            <a:ext cx="467139" cy="566530"/>
          </a:xfrm>
          <a:prstGeom prst="star6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Csillag: 6 ágú 11">
            <a:extLst>
              <a:ext uri="{FF2B5EF4-FFF2-40B4-BE49-F238E27FC236}">
                <a16:creationId xmlns:a16="http://schemas.microsoft.com/office/drawing/2014/main" id="{0BE36E29-F087-4B9B-846C-4FB4718B846A}"/>
              </a:ext>
            </a:extLst>
          </p:cNvPr>
          <p:cNvSpPr/>
          <p:nvPr/>
        </p:nvSpPr>
        <p:spPr>
          <a:xfrm>
            <a:off x="11002241" y="4889722"/>
            <a:ext cx="467139" cy="566530"/>
          </a:xfrm>
          <a:prstGeom prst="star6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Csillag: 6 ágú 12">
            <a:extLst>
              <a:ext uri="{FF2B5EF4-FFF2-40B4-BE49-F238E27FC236}">
                <a16:creationId xmlns:a16="http://schemas.microsoft.com/office/drawing/2014/main" id="{E123073D-0276-419B-90D1-D4922D00C291}"/>
              </a:ext>
            </a:extLst>
          </p:cNvPr>
          <p:cNvSpPr/>
          <p:nvPr/>
        </p:nvSpPr>
        <p:spPr>
          <a:xfrm>
            <a:off x="10990005" y="5604576"/>
            <a:ext cx="467139" cy="566530"/>
          </a:xfrm>
          <a:prstGeom prst="star6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501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B65641E2-4295-4BBF-8280-DB1C2EF32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08" y="2074071"/>
            <a:ext cx="11720184" cy="203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6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63</Words>
  <Application>Microsoft Office PowerPoint</Application>
  <PresentationFormat>Szélesvásznú</PresentationFormat>
  <Paragraphs>15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Office-téma</vt:lpstr>
      <vt:lpstr>MTA-DE korai természettudomány-tanulás kutatócsoport kutatások az integrált természettudományos tudás és szemlélet kialakítására az általános iskola 1-4. évfolyamán 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MTA-DE korai természettudomány-tanulás kutatócsoport kutatások az integrált természettudományos tudás és szemlélet kialakítására az általános iskola 1-4. évfolyamán</dc:title>
  <dc:creator>Szalay Mária</dc:creator>
  <cp:lastModifiedBy>Revák Gyuláné</cp:lastModifiedBy>
  <cp:revision>12</cp:revision>
  <dcterms:created xsi:type="dcterms:W3CDTF">2024-04-06T20:05:13Z</dcterms:created>
  <dcterms:modified xsi:type="dcterms:W3CDTF">2024-04-09T20:09:08Z</dcterms:modified>
</cp:coreProperties>
</file>