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8238309" y="4545873"/>
            <a:ext cx="2903359" cy="1474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200" b="1" dirty="0" smtClean="0"/>
              <a:t>2. foglalkozás</a:t>
            </a:r>
          </a:p>
          <a:p>
            <a:pPr>
              <a:lnSpc>
                <a:spcPct val="150000"/>
              </a:lnSpc>
            </a:pPr>
            <a:r>
              <a:rPr lang="hu-HU" sz="3200" b="1" dirty="0" smtClean="0"/>
              <a:t>A víz</a:t>
            </a:r>
            <a:endParaRPr lang="hu-HU" sz="3200" b="1" dirty="0"/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25" y="247967"/>
            <a:ext cx="4239292" cy="375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32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996055-AB58-48CF-AFA6-E85A70552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07" y="479394"/>
            <a:ext cx="11377103" cy="57690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Mondóka</a:t>
            </a:r>
          </a:p>
          <a:p>
            <a:endParaRPr lang="hu-H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„ Megyek itt, megyek ott,</a:t>
            </a:r>
          </a:p>
          <a:p>
            <a:pPr marL="0" indent="0">
              <a:buNone/>
            </a:pP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Egyszer bal, egyszer jobb</a:t>
            </a:r>
          </a:p>
          <a:p>
            <a:pPr marL="0" indent="0">
              <a:buNone/>
            </a:pP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Fenn az ég, lenn a kút</a:t>
            </a:r>
          </a:p>
          <a:p>
            <a:pPr marL="0" indent="0">
              <a:buNone/>
            </a:pP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Hideg jég, hosszú út….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87FBA8E-5C92-47D3-B81C-AF82A8E71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490" y="4723722"/>
            <a:ext cx="5831335" cy="194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5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FC438A-187C-4D4A-AEBF-85DF371E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331694"/>
          </a:xfrm>
        </p:spPr>
        <p:txBody>
          <a:bodyPr/>
          <a:lstStyle/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Relaxáció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https://youtu.be/N450aDBhp2w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569769D5-026E-4770-AFBA-C027BB36B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0337" y="1979720"/>
            <a:ext cx="6732911" cy="37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1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35D9D4-4536-4A7F-831F-92BDE897A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Tamkó</a:t>
            </a: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 Sirató Károly: Dal a tóról</a:t>
            </a:r>
            <a:b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800" b="1" dirty="0">
                <a:latin typeface="Arial" panose="020B0604020202020204" pitchFamily="34" charset="0"/>
                <a:cs typeface="Arial" panose="020B0604020202020204" pitchFamily="34" charset="0"/>
              </a:rPr>
              <a:t>https://www.youtube.com/watch?v=ewY_Iygn8MY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9FED3D-2D2C-4285-BA3F-A806DAAC5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4" y="1642369"/>
            <a:ext cx="11416684" cy="4953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Ez a tó ha enyém lenne, Minden nap fürödnék benne,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forró nyár ünnepére Leúsznék a fenekére.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Cirógatnám sok szép </a:t>
            </a:r>
            <a:r>
              <a:rPr lang="hu-H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halát,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Bíztatnám a </a:t>
            </a:r>
            <a:r>
              <a:rPr lang="hu-H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békák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karát,</a:t>
            </a:r>
          </a:p>
          <a:p>
            <a:pPr marL="0" indent="0">
              <a:buNone/>
            </a:pP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Cimboráznék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hu-H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csiborral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, Kínálgatnám mézzel borral.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Fésülném a habok fodrát, Ugratnám a </a:t>
            </a:r>
            <a:r>
              <a:rPr lang="hu-H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vízibolhát.</a:t>
            </a:r>
          </a:p>
          <a:p>
            <a:pPr marL="0" indent="0">
              <a:buNone/>
            </a:pPr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Hínár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karosszékben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ülvén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Rák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ollóját köszörülném.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Ha ez a tó enyém lenne, Nap, Hold szebben menne benne.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Kék hajnalon, opál estén A titkait mind kilesném.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Dédelgetném én naphosszat, Boldog lenne minden </a:t>
            </a:r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moszat.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DE77D04-4142-4F17-95BB-610FE1630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3436" y="3723738"/>
            <a:ext cx="1306312" cy="235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3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8DDBAD72-091A-47C4-A0A4-0622725E12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1235" y="159798"/>
            <a:ext cx="10573305" cy="64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49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4A947D-7B72-4759-894E-92DF707E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239654"/>
            <a:ext cx="9404723" cy="1400530"/>
          </a:xfrm>
        </p:spPr>
        <p:txBody>
          <a:bodyPr/>
          <a:lstStyle/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hu-HU" dirty="0"/>
              <a:t> </a:t>
            </a:r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Melyik állat a találós kérdés megfejtése? Ha megtaláltad, színezd ki mindet!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E9C866-06C5-4B6A-A278-1AB4ED8C4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603158" cy="4195481"/>
          </a:xfrm>
        </p:spPr>
        <p:txBody>
          <a:bodyPr/>
          <a:lstStyle/>
          <a:p>
            <a:pPr marL="0" indent="0">
              <a:buNone/>
            </a:pPr>
            <a:r>
              <a:rPr lang="hu-HU" sz="4200" b="1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Vízben élek, brekegek, ismertek-e gyerekek? </a:t>
            </a:r>
            <a:br>
              <a:rPr lang="hu-HU" sz="4200" b="1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4200" b="1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Szúnyoglábon élek, a gólyától félek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96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6E4A79-DE8B-4D35-81C4-C1A7CA48D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tó és folyó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15FCFA0D-CB5C-4E05-93C0-0D68CEEDB3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411" y="2176162"/>
            <a:ext cx="5067300" cy="32385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E2C2BE8-8080-46CF-AB09-F86D7966C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76162"/>
            <a:ext cx="53149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66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63A8B9C9-4F92-40AF-9BDE-05C071264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757" y="247561"/>
            <a:ext cx="11159232" cy="599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52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</TotalTime>
  <Words>172</Words>
  <Application>Microsoft Office PowerPoint</Application>
  <PresentationFormat>Szélesvásznú</PresentationFormat>
  <Paragraphs>22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PowerPoint-bemutató</vt:lpstr>
      <vt:lpstr>PowerPoint-bemutató</vt:lpstr>
      <vt:lpstr>Relaxáció https://youtu.be/N450aDBhp2w   </vt:lpstr>
      <vt:lpstr>Tamkó Sirató Károly: Dal a tóról https://www.youtube.com/watch?v=ewY_Iygn8MY</vt:lpstr>
      <vt:lpstr>PowerPoint-bemutató</vt:lpstr>
      <vt:lpstr>3. Melyik állat a találós kérdés megfejtése? Ha megtaláltad, színezd ki mindet!  </vt:lpstr>
      <vt:lpstr>A tó és folyó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RRF356</dc:creator>
  <cp:lastModifiedBy>Mária Szalay</cp:lastModifiedBy>
  <cp:revision>14</cp:revision>
  <dcterms:created xsi:type="dcterms:W3CDTF">2023-03-20T21:17:12Z</dcterms:created>
  <dcterms:modified xsi:type="dcterms:W3CDTF">2026-01-19T11:02:23Z</dcterms:modified>
</cp:coreProperties>
</file>