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82" r:id="rId5"/>
    <p:sldId id="283" r:id="rId6"/>
    <p:sldId id="284" r:id="rId7"/>
    <p:sldId id="285" r:id="rId8"/>
    <p:sldId id="286" r:id="rId9"/>
    <p:sldId id="287" r:id="rId10"/>
    <p:sldId id="267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8" r:id="rId19"/>
    <p:sldId id="265" r:id="rId2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éma alapján készült stílus 1 – 4. jelölőszín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2838BEF-8BB2-4498-84A7-C5851F593DF1}" styleName="Közepesen sötét stílus 4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93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88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912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459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9596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062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175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408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9739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3549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265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231C0-F42B-47FE-8E15-12BB0859D079}" type="datetimeFigureOut">
              <a:rPr lang="hu-HU" smtClean="0"/>
              <a:t>2025. 12. 10.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62B8A-DE5D-4113-B6AA-901719F1BCC5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9226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P_VwA4jkX8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05609" y="5721531"/>
            <a:ext cx="4903512" cy="701417"/>
          </a:xfrm>
          <a:prstGeom prst="snip2DiagRect">
            <a:avLst/>
          </a:prstGeo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tanya</a:t>
            </a:r>
            <a:r>
              <a:rPr lang="hu-H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Állatok a tanyán </a:t>
            </a:r>
            <a:endParaRPr lang="hu-H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9021950" y="4933782"/>
            <a:ext cx="2908793" cy="646986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foglalkozás</a:t>
            </a:r>
            <a:endParaRPr lang="hu-H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1" y="-75706"/>
            <a:ext cx="4280229" cy="379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1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236562" y="190451"/>
            <a:ext cx="298431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80085" algn="l"/>
              </a:tabLst>
            </a:pPr>
            <a:r>
              <a:rPr lang="hu-H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Villámkártya játék </a:t>
            </a:r>
            <a:endParaRPr lang="hu-HU" sz="2400" dirty="0">
              <a:latin typeface="Times New Roman" panose="02020603050405020304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511792" y="971384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4" name="Téglalap 13"/>
          <p:cNvSpPr/>
          <p:nvPr/>
        </p:nvSpPr>
        <p:spPr>
          <a:xfrm>
            <a:off x="709684" y="1203396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5" name="Téglalap 14"/>
          <p:cNvSpPr/>
          <p:nvPr/>
        </p:nvSpPr>
        <p:spPr>
          <a:xfrm>
            <a:off x="972404" y="1456899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6" name="Téglalap 15"/>
          <p:cNvSpPr/>
          <p:nvPr/>
        </p:nvSpPr>
        <p:spPr>
          <a:xfrm>
            <a:off x="1248773" y="1712794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7" name="Téglalap 16"/>
          <p:cNvSpPr/>
          <p:nvPr/>
        </p:nvSpPr>
        <p:spPr>
          <a:xfrm>
            <a:off x="1446663" y="1982338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8" name="Téglalap 17"/>
          <p:cNvSpPr/>
          <p:nvPr/>
        </p:nvSpPr>
        <p:spPr>
          <a:xfrm>
            <a:off x="1728717" y="2203095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9" name="Szövegdoboz 18"/>
          <p:cNvSpPr txBox="1"/>
          <p:nvPr/>
        </p:nvSpPr>
        <p:spPr>
          <a:xfrm>
            <a:off x="6127845" y="406908"/>
            <a:ext cx="4416594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Csoportonként egy -egy</a:t>
            </a: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lefele fordított kártyacsomag.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6100550" y="1592044"/>
            <a:ext cx="5205207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Válasszatok egy feladatmestert!.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6127845" y="2531660"/>
            <a:ext cx="5782802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 csoport egy tagja húz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kártyát, </a:t>
            </a:r>
            <a:endParaRPr lang="hu-H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megoldja a feladatot.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6127845" y="3731567"/>
            <a:ext cx="602806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 feladatmester ellenőrzi a megoldást.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églalap 24"/>
          <p:cNvSpPr/>
          <p:nvPr/>
        </p:nvSpPr>
        <p:spPr>
          <a:xfrm>
            <a:off x="2030105" y="2435107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7" name="Szövegdoboz 26"/>
          <p:cNvSpPr txBox="1"/>
          <p:nvPr/>
        </p:nvSpPr>
        <p:spPr>
          <a:xfrm>
            <a:off x="6128046" y="4500587"/>
            <a:ext cx="522495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 csoport következő tagja húz...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6127846" y="5706335"/>
            <a:ext cx="450578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játék az utolsó kártyáig tart.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églalap 28"/>
          <p:cNvSpPr/>
          <p:nvPr/>
        </p:nvSpPr>
        <p:spPr>
          <a:xfrm>
            <a:off x="2217762" y="2628969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0" name="Téglalap 29"/>
          <p:cNvSpPr/>
          <p:nvPr/>
        </p:nvSpPr>
        <p:spPr>
          <a:xfrm>
            <a:off x="2405419" y="2882472"/>
            <a:ext cx="2852382" cy="151490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2" name="Szövegdoboz 31"/>
          <p:cNvSpPr txBox="1"/>
          <p:nvPr/>
        </p:nvSpPr>
        <p:spPr>
          <a:xfrm>
            <a:off x="109838" y="4570421"/>
            <a:ext cx="2565126" cy="219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Ellenőrző kártya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23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22913" y="1296537"/>
            <a:ext cx="5400000" cy="35784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burgonyabogár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megfelelő hőmérséklet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alma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lapát, gereblye, talicska (furik)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táplálkozás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zöldborsó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6064156" y="1296537"/>
            <a:ext cx="5400000" cy="35784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csupaszcsiga (meztelencsiga)</a:t>
            </a:r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petrezselyem</a:t>
            </a:r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babérlevél</a:t>
            </a:r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metszőolló</a:t>
            </a:r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ásó</a:t>
            </a: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bors</a:t>
            </a:r>
            <a:endParaRPr lang="hu-H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0" y="122519"/>
            <a:ext cx="4536755" cy="5533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Játékmester - megoldókulcs </a:t>
            </a:r>
            <a:endParaRPr lang="hu-H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39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122519"/>
            <a:ext cx="3953262" cy="5305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Játékmester - 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ellenőrzés </a:t>
            </a:r>
            <a:endParaRPr lang="hu-H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4" y="2018221"/>
            <a:ext cx="4923143" cy="3086042"/>
          </a:xfrm>
          <a:prstGeom prst="rect">
            <a:avLst/>
          </a:prstGeom>
          <a:noFill/>
        </p:spPr>
      </p:pic>
      <p:sp>
        <p:nvSpPr>
          <p:cNvPr id="2" name="Téglalap 1"/>
          <p:cNvSpPr/>
          <p:nvPr/>
        </p:nvSpPr>
        <p:spPr>
          <a:xfrm>
            <a:off x="272955" y="831523"/>
            <a:ext cx="4923143" cy="10310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Nevezd </a:t>
            </a: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 a képen látható </a:t>
            </a:r>
            <a:endParaRPr lang="hu-HU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kártevőt</a:t>
            </a: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6073253" y="831523"/>
            <a:ext cx="5663821" cy="4073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Melyik a kakukktojás?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mozgás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táplálkozás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növekedés, fejlődés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megfelelő hőmérséklet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szaporodás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légzés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Egyenes összekötő 3"/>
          <p:cNvCxnSpPr/>
          <p:nvPr/>
        </p:nvCxnSpPr>
        <p:spPr>
          <a:xfrm>
            <a:off x="6264322" y="3575713"/>
            <a:ext cx="3289111" cy="136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zövegdoboz 7"/>
          <p:cNvSpPr txBox="1"/>
          <p:nvPr/>
        </p:nvSpPr>
        <p:spPr>
          <a:xfrm>
            <a:off x="1064526" y="5259910"/>
            <a:ext cx="2706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burgonyabogár</a:t>
            </a:r>
            <a:endParaRPr lang="hu-H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1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122519"/>
            <a:ext cx="4536755" cy="5533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Játékmester - megoldókulcs </a:t>
            </a:r>
            <a:endParaRPr lang="hu-H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109182" y="1129938"/>
            <a:ext cx="5301451" cy="3980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Mi a találós kérdés megfejtése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Gyümölcs </a:t>
            </a: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vagyok, édes vagyok,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 megértem piros vagyok.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Télen jól elrajt a kamra,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 is volnék, ha nem </a:t>
            </a:r>
            <a:r>
              <a:rPr lang="hu-H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950423" y="1129938"/>
            <a:ext cx="5663821" cy="39251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 kertiszerszámok /eszközök elbújtak. 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Fejtsd </a:t>
            </a:r>
            <a:r>
              <a:rPr lang="hu-H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me,g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melyek ezek!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hu-H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p á t a</a:t>
            </a:r>
            <a:endParaRPr lang="hu-H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hu-H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hu-H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hu-H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 g r </a:t>
            </a:r>
            <a:endParaRPr lang="hu-H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3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cs</a:t>
            </a:r>
            <a:r>
              <a:rPr lang="hu-H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 k l i t a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064526" y="5259910"/>
            <a:ext cx="105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6059606" y="5259909"/>
            <a:ext cx="4405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apát, gereblye, talicska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65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9181" y="1129938"/>
            <a:ext cx="5090615" cy="37887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Melyik a kakukktojás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levegő (oxigén)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napfény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táplálék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megfelelő hőmérséklet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víz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táplálkozás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950423" y="1129938"/>
            <a:ext cx="5663821" cy="39446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Mi a találós kérdés megfejtése?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Zöld a szeme, de nem lát,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zöld rajta a nagykabát. 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 kifejted, megeheted,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vagy fazékban megfőzheted. </a:t>
            </a:r>
            <a:endParaRPr lang="hu-HU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Egyenes összekötő 3"/>
          <p:cNvCxnSpPr/>
          <p:nvPr/>
        </p:nvCxnSpPr>
        <p:spPr>
          <a:xfrm>
            <a:off x="245660" y="4918667"/>
            <a:ext cx="18151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zövegdoboz 4"/>
          <p:cNvSpPr txBox="1"/>
          <p:nvPr/>
        </p:nvSpPr>
        <p:spPr>
          <a:xfrm>
            <a:off x="6373504" y="5459104"/>
            <a:ext cx="2669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zöldborsó/bab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49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9182" y="1129938"/>
            <a:ext cx="5472752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spcAft>
                <a:spcPts val="800"/>
              </a:spcAft>
              <a:buAutoNum type="arabicPeriod" startAt="7"/>
            </a:pP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Nevezd </a:t>
            </a: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 a képen látható kártevőt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950423" y="1129938"/>
            <a:ext cx="5663821" cy="46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Melyik zöldség levele az, amit ízesítésre használunk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8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8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hu-HU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C:\Users\Szalay Mária\Downloads\slug-4464126_128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3" t="10479" r="15807"/>
          <a:stretch/>
        </p:blipFill>
        <p:spPr bwMode="auto">
          <a:xfrm>
            <a:off x="204716" y="2418376"/>
            <a:ext cx="5486400" cy="3158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Kép 7" descr="C:\Users\SZALAY~1\AppData\Local\Temp\{FCFD049E-74B6-43B1-88D0-963295F0F543}.tmp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655" y="2623939"/>
            <a:ext cx="5419355" cy="277531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9" name="Szövegdoboz 8"/>
          <p:cNvSpPr txBox="1"/>
          <p:nvPr/>
        </p:nvSpPr>
        <p:spPr>
          <a:xfrm>
            <a:off x="1241946" y="5783075"/>
            <a:ext cx="26019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meztelencsiga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7383439" y="5801986"/>
            <a:ext cx="3359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petrezselyemlevél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5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8364" y="1331820"/>
            <a:ext cx="5363570" cy="5878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Fejtsd meg a képrejtvényt!</a:t>
            </a:r>
            <a:endParaRPr lang="hu-H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950423" y="1129938"/>
            <a:ext cx="5663821" cy="9916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Nevezd meg a képen látható szerszámot!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Kép 8"/>
          <p:cNvPicPr/>
          <p:nvPr/>
        </p:nvPicPr>
        <p:blipFill rotWithShape="1">
          <a:blip r:embed="rId2"/>
          <a:srcRect l="8238" t="29869" b="1"/>
          <a:stretch/>
        </p:blipFill>
        <p:spPr bwMode="auto">
          <a:xfrm>
            <a:off x="218364" y="2244386"/>
            <a:ext cx="5363570" cy="35015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Kép 9" descr="Háttér, Izolált, Kert, Olló, Metsző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t="10188" r="4979" b="2729"/>
          <a:stretch/>
        </p:blipFill>
        <p:spPr bwMode="auto">
          <a:xfrm>
            <a:off x="5950422" y="2244386"/>
            <a:ext cx="5663821" cy="36459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1378424" y="5890287"/>
            <a:ext cx="2008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babérlevél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7915702" y="5925685"/>
            <a:ext cx="2031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metszőolló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96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5534" y="1129938"/>
            <a:ext cx="5240740" cy="9916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Nevezd meg a képen látható kerti </a:t>
            </a:r>
            <a:r>
              <a:rPr lang="hu-H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szerszámot</a:t>
            </a: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5950423" y="1129938"/>
            <a:ext cx="5663821" cy="5564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Fejtsd meg a képrejtvényt!</a:t>
            </a:r>
            <a:endParaRPr lang="hu-H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C:\Users\Szalay Mária\Downloads\beach-1362944_128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4" y="2279091"/>
            <a:ext cx="5240740" cy="3057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Kép 7"/>
          <p:cNvPicPr/>
          <p:nvPr/>
        </p:nvPicPr>
        <p:blipFill>
          <a:blip r:embed="rId3"/>
          <a:stretch>
            <a:fillRect/>
          </a:stretch>
        </p:blipFill>
        <p:spPr>
          <a:xfrm>
            <a:off x="5950423" y="2121555"/>
            <a:ext cx="5663821" cy="3214719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338236" y="5609230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ásó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8297839" y="5609230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bors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23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464024" y="382137"/>
            <a:ext cx="927369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Kisfilm – állathangok meghallgatása </a:t>
            </a:r>
            <a:r>
              <a:rPr lang="hu-H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 padra lehajtott fejjel)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095178" y="1110072"/>
            <a:ext cx="666631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hu-HU" sz="2400" dirty="0">
                <a:hlinkClick r:id="rId2"/>
              </a:rPr>
              <a:t>https://</a:t>
            </a:r>
            <a:r>
              <a:rPr lang="hu-HU" sz="2400" dirty="0" smtClean="0">
                <a:hlinkClick r:id="rId2"/>
              </a:rPr>
              <a:t>www.youtube.com/watch?v=EP_VwA4jkX8</a:t>
            </a:r>
            <a:r>
              <a:rPr lang="hu-HU" sz="2400" dirty="0" smtClean="0"/>
              <a:t>  </a:t>
            </a:r>
            <a:endParaRPr lang="hu-HU" sz="24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464023" y="1719646"/>
            <a:ext cx="860306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Az állathangok szereplőinek megnevezése emlékezetből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450372" y="2462398"/>
            <a:ext cx="10354117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Kisfilm megnézése, a leírt állatok nevének ellenőrzése, kiegészítése 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464023" y="3205151"/>
            <a:ext cx="911441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Az állatok csoportosítása </a:t>
            </a:r>
            <a:r>
              <a:rPr lang="hu-H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szempontot a csoport találja ki)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464022" y="4690656"/>
            <a:ext cx="706475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Egy állat bemutatása – kutatómunka (tablet) 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832512" y="3947903"/>
            <a:ext cx="442781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Ellenőrzés - csoportosítások  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832512" y="5433408"/>
            <a:ext cx="353975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Ellenőrzés - ismertetés </a:t>
            </a:r>
            <a:endParaRPr lang="hu-H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2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804012" y="2593074"/>
            <a:ext cx="2794355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 vagyok én? 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570675" y="3817539"/>
            <a:ext cx="7851829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hu-H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Melyik állat mondhatja magáról az </a:t>
            </a:r>
            <a:r>
              <a:rPr lang="hu-H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állítást?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05587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33517" y="2066583"/>
            <a:ext cx="8570794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Csak 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hiszik rólam, hogy buta vagyok. </a:t>
            </a:r>
          </a:p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Igaz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gyakran megmakacsolom magam, </a:t>
            </a:r>
            <a:endParaRPr lang="hu-H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de 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időt, kérés nélkül megjósolom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782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56848" y="2407777"/>
            <a:ext cx="721966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2. Futni nem tudok, csak totyogok, </a:t>
            </a:r>
            <a:endParaRPr lang="hu-HU" sz="36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de úszásban 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verhetetlen vagyok!</a:t>
            </a:r>
            <a:r>
              <a:rPr lang="hu-HU" sz="36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5786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33517" y="2066583"/>
            <a:ext cx="8570794" cy="13805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Azt mondják mérges és rút vagyok.</a:t>
            </a:r>
            <a:endParaRPr lang="hu-H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Szerintem tévednek</a:t>
            </a: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3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637732" y="2339538"/>
            <a:ext cx="9662614" cy="1277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Még 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 bámulom az új kaput! Rágalom! Bezzeg szeretné a gazdám, ha itallal kínálnám!</a:t>
            </a:r>
            <a:endParaRPr lang="hu-H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7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7481" y="2544255"/>
            <a:ext cx="9662614" cy="6851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Irigyelnek 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többiek, mert én mindig talpra </a:t>
            </a: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esek.</a:t>
            </a:r>
            <a:endParaRPr lang="hu-H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5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37481" y="2544255"/>
            <a:ext cx="9662614" cy="1277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6. Messze 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földön híres </a:t>
            </a: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 hűséges természetem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, de a postást gyakran megkergetem.</a:t>
            </a:r>
            <a:endParaRPr lang="hu-H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6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2959" y="220610"/>
            <a:ext cx="1951626" cy="5305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megfejtés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50377" y="1896842"/>
            <a:ext cx="2511187" cy="6451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kacsa</a:t>
            </a:r>
            <a:endParaRPr lang="hu-H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450377" y="2789915"/>
            <a:ext cx="2511187" cy="619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3. pulyka 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341197" y="3765782"/>
            <a:ext cx="3589360" cy="583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b</a:t>
            </a:r>
            <a:r>
              <a:rPr lang="hu-H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orjú/tehén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395787" y="4788260"/>
            <a:ext cx="3534770" cy="619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macska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341197" y="5749375"/>
            <a:ext cx="3439233" cy="619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kutya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395787" y="935727"/>
            <a:ext cx="2565777" cy="583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758825" algn="l"/>
              </a:tabLst>
            </a:pPr>
            <a:r>
              <a:rPr lang="hu-H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szamár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18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314" y="149961"/>
            <a:ext cx="5109029" cy="670803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785" y="245658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Értékelés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0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518</Words>
  <Application>Microsoft Office PowerPoint</Application>
  <PresentationFormat>Szélesvásznú</PresentationFormat>
  <Paragraphs>108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5" baseType="lpstr">
      <vt:lpstr>Yu Gothic UI Semilight</vt:lpstr>
      <vt:lpstr>Arial</vt:lpstr>
      <vt:lpstr>Calibri</vt:lpstr>
      <vt:lpstr>Calibri Light</vt:lpstr>
      <vt:lpstr>Times New Roman</vt:lpstr>
      <vt:lpstr>Office-téma</vt:lpstr>
      <vt:lpstr>A tanya - Állatok a tanyán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élettelen környezet jellemző tulajdonságai</dc:title>
  <dc:creator>Mária Szalay</dc:creator>
  <cp:lastModifiedBy>bartha.ila@outlook.hu</cp:lastModifiedBy>
  <cp:revision>101</cp:revision>
  <dcterms:created xsi:type="dcterms:W3CDTF">2025-01-30T19:33:34Z</dcterms:created>
  <dcterms:modified xsi:type="dcterms:W3CDTF">2025-12-10T08:04:41Z</dcterms:modified>
</cp:coreProperties>
</file>