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1" r:id="rId4"/>
    <p:sldId id="272" r:id="rId5"/>
    <p:sldId id="274" r:id="rId6"/>
    <p:sldId id="285" r:id="rId7"/>
    <p:sldId id="278" r:id="rId8"/>
    <p:sldId id="279" r:id="rId9"/>
    <p:sldId id="280" r:id="rId10"/>
    <p:sldId id="277" r:id="rId11"/>
    <p:sldId id="281" r:id="rId12"/>
    <p:sldId id="283" r:id="rId13"/>
    <p:sldId id="284" r:id="rId14"/>
    <p:sldId id="282" r:id="rId15"/>
    <p:sldId id="265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éma alapján készült stílus 1 – 4. jelölőszín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2838BEF-8BB2-4498-84A7-C5851F593DF1}" styleName="Közepesen sötét stílus 4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93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8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912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59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596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062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175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408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739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549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265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226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CibetK2EYI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18811" y="5799907"/>
            <a:ext cx="5207726" cy="727543"/>
          </a:xfrm>
          <a:prstGeom prst="snip2DiagRect">
            <a:avLst/>
          </a:prstGeom>
          <a:solidFill>
            <a:schemeClr val="accent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tanya - növénytermesztés</a:t>
            </a:r>
            <a:endParaRPr lang="hu-H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8891323" y="4829280"/>
            <a:ext cx="3056838" cy="851297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foglalkozás</a:t>
            </a:r>
            <a:endParaRPr lang="hu-H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7531" y="-84415"/>
            <a:ext cx="4240934" cy="375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16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44012" y="1206787"/>
            <a:ext cx="662514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hu-HU" sz="2400" dirty="0">
                <a:hlinkClick r:id="rId2"/>
              </a:rPr>
              <a:t>https://</a:t>
            </a:r>
            <a:r>
              <a:rPr lang="hu-HU" sz="2400" dirty="0" smtClean="0">
                <a:hlinkClick r:id="rId2"/>
              </a:rPr>
              <a:t>www.youtube.com/watch?v=ECibetK2EYI</a:t>
            </a:r>
            <a:r>
              <a:rPr lang="hu-HU" sz="2400" dirty="0" smtClean="0"/>
              <a:t> </a:t>
            </a:r>
            <a:endParaRPr lang="hu-HU" sz="24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464024" y="382137"/>
            <a:ext cx="1281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Kisfilm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2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14149" y="403337"/>
            <a:ext cx="11409529" cy="49351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sz. melléklet</a:t>
            </a:r>
            <a:r>
              <a:rPr lang="hu-H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u-H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Feladatlap</a:t>
            </a:r>
            <a:endParaRPr lang="hu-H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Számozással állítsd időrendi sorrendbe a csírázás menetét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 A rügyecske kibújik, és hajtássá alakul.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 A mag vizet vesz fel, megduzzad, és a maghéj megreped.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 Az első levelek megjelenésével a növény a napfény energiáját felhasználva saját maga számára táplálékot készít a levegő szén-dioxidjából, vízből és a talajból felszívott ásványi anyagokból. Eközben oxigént termel.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___ A gyököcske kibújik, és gyökérré fejlődik.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750627" y="245659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50627" y="450985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750627" y="162792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750627" y="299288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2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6370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Forgószínpad -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feladatok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asztal – Szerszámok, eszközök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képről kerti szerszámok, eszközök felismerése.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Írjátok le a képről 5-10 kerti szerszám, eszköz nevét!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asztal – Vetőmagvásár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Vásároljatok vetőmagot a táblázatból! Úgy költsetek, hogy 1000 petákotok van. Egy féle magból több csomagot is vásárolhattok.</a:t>
            </a:r>
          </a:p>
          <a:p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asztal – Fűszernövények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Milyen fűszernövények vannak a tanári asztalon?  Azonosítsátok be az itt található fűszernövények alapján!</a:t>
            </a:r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39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asztal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Faültetés 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Számozással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állítsd helyes sorrendbe a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ültetésének lépéseit!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elültetése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helyének kiásása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frissen ültetett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locsolása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gödör megtrágyázása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megfelelő hely kiválasztása</a:t>
            </a:r>
          </a:p>
          <a:p>
            <a:endParaRPr lang="hu-H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asztal - Kártevők a kertben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Rakjátok össze a puzzle darabjait! Ragasszátok fel egy lapra a képet! Keressetek a tableten két-három információt róla! Írjátok le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3250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a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sztal – Zöldségek - gyümölcsök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Húzzátok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alá azokat a növényeket, amelyeket a tanyátokon termesztenétek!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Miért?</a:t>
            </a:r>
          </a:p>
        </p:txBody>
      </p:sp>
    </p:spTree>
    <p:extLst>
      <p:ext uri="{BB962C8B-B14F-4D97-AF65-F5344CB8AC3E}">
        <p14:creationId xmlns:p14="http://schemas.microsoft.com/office/powerpoint/2010/main" val="235783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73457" y="150338"/>
            <a:ext cx="11095629" cy="169277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Forgószínpad -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feladatok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asztal – Szerszámok, eszközök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képről kerti szerszámok, eszközök felismerése.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Írjátok le a képről 5-10 kerti szerszám, eszköz nevét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517" y="1843109"/>
            <a:ext cx="6836596" cy="487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8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asztal – Vetőmagvásár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Vásároljatok vetőmagot a táblázatból! Úgy költsetek, hogy 1000 petákotok van. Egy féle magból több csomagot is vásárolhattok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831815"/>
              </p:ext>
            </p:extLst>
          </p:nvPr>
        </p:nvGraphicFramePr>
        <p:xfrm>
          <a:off x="1337481" y="1842828"/>
          <a:ext cx="9664939" cy="4967998"/>
        </p:xfrm>
        <a:graphic>
          <a:graphicData uri="http://schemas.openxmlformats.org/drawingml/2006/table">
            <a:tbl>
              <a:tblPr firstRow="1" firstCol="1" bandRow="1"/>
              <a:tblGrid>
                <a:gridCol w="2941939">
                  <a:extLst>
                    <a:ext uri="{9D8B030D-6E8A-4147-A177-3AD203B41FA5}">
                      <a16:colId xmlns:a16="http://schemas.microsoft.com/office/drawing/2014/main" val="4041712602"/>
                    </a:ext>
                  </a:extLst>
                </a:gridCol>
                <a:gridCol w="2241000">
                  <a:extLst>
                    <a:ext uri="{9D8B030D-6E8A-4147-A177-3AD203B41FA5}">
                      <a16:colId xmlns:a16="http://schemas.microsoft.com/office/drawing/2014/main" val="271884228"/>
                    </a:ext>
                  </a:extLst>
                </a:gridCol>
                <a:gridCol w="2241000">
                  <a:extLst>
                    <a:ext uri="{9D8B030D-6E8A-4147-A177-3AD203B41FA5}">
                      <a16:colId xmlns:a16="http://schemas.microsoft.com/office/drawing/2014/main" val="2306726006"/>
                    </a:ext>
                  </a:extLst>
                </a:gridCol>
                <a:gridCol w="2241000">
                  <a:extLst>
                    <a:ext uri="{9D8B030D-6E8A-4147-A177-3AD203B41FA5}">
                      <a16:colId xmlns:a16="http://schemas.microsoft.com/office/drawing/2014/main" val="2254290228"/>
                    </a:ext>
                  </a:extLst>
                </a:gridCol>
              </a:tblGrid>
              <a:tr h="92679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1.000 - peták költőpénz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vetőmagokra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79350"/>
                  </a:ext>
                </a:extLst>
              </a:tr>
              <a:tr h="10103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paradicsom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paprika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uborka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zöldborsó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peták</a:t>
                      </a: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429780"/>
                  </a:ext>
                </a:extLst>
              </a:tr>
              <a:tr h="10103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retek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vöröshagyma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saláta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sárgarépa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petá</a:t>
                      </a:r>
                      <a:r>
                        <a:rPr lang="hu-HU" sz="2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383851"/>
                  </a:ext>
                </a:extLst>
              </a:tr>
              <a:tr h="10103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karalábé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cukkini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brokkoli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futóbab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 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peták</a:t>
                      </a: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875958"/>
                  </a:ext>
                </a:extLst>
              </a:tr>
              <a:tr h="10103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burgonya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karfiol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peták</a:t>
                      </a: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sütőtök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peták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padlizsán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hu-HU" sz="2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peták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35" marR="5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806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29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asztal – Fűszernövények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Milyen fűszernövények vannak a tanári asztalon?  Azonosítsátok be az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előttetek lévő fűszernövényeket!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50376" y="3138986"/>
            <a:ext cx="80931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őrölt fokhagyma</a:t>
            </a:r>
          </a:p>
          <a:p>
            <a:pPr marL="514350" indent="-514350">
              <a:buFontTx/>
              <a:buAutoNum type="arabicPeriod"/>
            </a:pP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babér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petrezselyem levél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kapor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450376" y="1719998"/>
            <a:ext cx="117416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(őrölt </a:t>
            </a:r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fokhagyma,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tárkony, rozmaring, bazsalikom, babér, </a:t>
            </a:r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oregano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petrezselyem levél, </a:t>
            </a:r>
            <a:r>
              <a:rPr lang="hu-H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kapor) </a:t>
            </a:r>
          </a:p>
        </p:txBody>
      </p:sp>
    </p:spTree>
    <p:extLst>
      <p:ext uri="{BB962C8B-B14F-4D97-AF65-F5344CB8AC3E}">
        <p14:creationId xmlns:p14="http://schemas.microsoft.com/office/powerpoint/2010/main" val="421288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asztal 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Faültetés 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Számozással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állítsd helyes sorrendbe a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ültetésének lépéseit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77673" y="1625810"/>
            <a:ext cx="9539784" cy="4247317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u-HU" dirty="0" smtClean="0"/>
              <a:t>______  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elültetése</a:t>
            </a:r>
          </a:p>
          <a:p>
            <a:pPr>
              <a:lnSpc>
                <a:spcPct val="150000"/>
              </a:lnSpc>
            </a:pP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helyének kiásása</a:t>
            </a:r>
          </a:p>
          <a:p>
            <a:pPr>
              <a:lnSpc>
                <a:spcPct val="150000"/>
              </a:lnSpc>
            </a:pP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frissen ültetett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facsemete 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locsolása</a:t>
            </a:r>
          </a:p>
          <a:p>
            <a:pPr>
              <a:lnSpc>
                <a:spcPct val="150000"/>
              </a:lnSpc>
            </a:pP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gödör megtrágyázása </a:t>
            </a:r>
          </a:p>
          <a:p>
            <a:pPr>
              <a:lnSpc>
                <a:spcPct val="150000"/>
              </a:lnSpc>
            </a:pP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 A megfelelő hely kiválasztása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77673" y="5022376"/>
            <a:ext cx="69762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endParaRPr lang="hu-H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477673" y="2579427"/>
            <a:ext cx="69762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endParaRPr lang="hu-H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77673" y="4171625"/>
            <a:ext cx="69762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endParaRPr lang="hu-H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64027" y="1715879"/>
            <a:ext cx="69762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endParaRPr lang="hu-H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436731" y="3369127"/>
            <a:ext cx="69762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endParaRPr lang="hu-H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2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asztal - Kártevők a kertben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Rakjátok össze a puzzle darabjait! Ragasszátok fel egy lapra a képet! Keressetek a tableten két-három információt róla! Írjátok le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3" name="Kép 2" descr="C:\Users\Szalay Mária\Downloads\mole-cricket-1260757_128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" t="6890" r="2923"/>
          <a:stretch/>
        </p:blipFill>
        <p:spPr bwMode="auto">
          <a:xfrm>
            <a:off x="345893" y="2092532"/>
            <a:ext cx="5172502" cy="38988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Kép 3" descr="C:\Users\Szalay Mária\Desktop\aphids-756838_128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" t="4194"/>
          <a:stretch/>
        </p:blipFill>
        <p:spPr bwMode="auto">
          <a:xfrm>
            <a:off x="5703494" y="2156077"/>
            <a:ext cx="5992637" cy="40196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2163171" y="6086903"/>
            <a:ext cx="31229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ótetű,(lótücsök)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9423780" y="6245031"/>
            <a:ext cx="1768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levéltetű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0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C:\Users\Szalay Mária\Downloads\maikafer-4166923_128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4" t="-154"/>
          <a:stretch/>
        </p:blipFill>
        <p:spPr bwMode="auto">
          <a:xfrm>
            <a:off x="177419" y="397650"/>
            <a:ext cx="5950425" cy="35738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Kép 5" descr="C:\Users\Szalay Mária\Downloads\colorado-1530312_64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" t="14521" r="22014" b="14162"/>
          <a:stretch/>
        </p:blipFill>
        <p:spPr bwMode="auto">
          <a:xfrm>
            <a:off x="6311327" y="2184574"/>
            <a:ext cx="5703252" cy="34110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2013046" y="4129628"/>
            <a:ext cx="2189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cserebogár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8755040" y="5712769"/>
            <a:ext cx="2896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burgonyabogár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09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C:\Users\Szalay Mária\Downloads\slug-4464126_128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3" t="10479" r="15807"/>
          <a:stretch/>
        </p:blipFill>
        <p:spPr bwMode="auto">
          <a:xfrm>
            <a:off x="0" y="166554"/>
            <a:ext cx="5650173" cy="3845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Kép 7" descr="C:\Users\Szalay Mária\Downloads\flower-6634285_128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" t="32154" r="-1105" b="27000"/>
          <a:stretch/>
        </p:blipFill>
        <p:spPr bwMode="auto">
          <a:xfrm>
            <a:off x="5827593" y="2455660"/>
            <a:ext cx="6127845" cy="43409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2013046" y="4129628"/>
            <a:ext cx="2704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eztelen csiga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7506269" y="1719618"/>
            <a:ext cx="3235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káposztalepke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06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5" y="150338"/>
            <a:ext cx="1169613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sztal – Zöldségek - gyümölcsök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Húzzátok 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alá azokat a növényeket, amelyeket a tanyátokon termesztenétek!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Miért</a:t>
            </a: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06" y="1881236"/>
            <a:ext cx="10394581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9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314" y="149961"/>
            <a:ext cx="5109029" cy="670803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95785" y="245658"/>
            <a:ext cx="1617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Értékelés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0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538</Words>
  <Application>Microsoft Office PowerPoint</Application>
  <PresentationFormat>Szélesvásznú</PresentationFormat>
  <Paragraphs>113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Office-téma</vt:lpstr>
      <vt:lpstr>A tanya - növénytermesztés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élettelen környezet jellemző tulajdonságai</dc:title>
  <dc:creator>Mária Szalay</dc:creator>
  <cp:lastModifiedBy>bartha.ila@outlook.hu</cp:lastModifiedBy>
  <cp:revision>70</cp:revision>
  <dcterms:created xsi:type="dcterms:W3CDTF">2025-01-30T19:33:34Z</dcterms:created>
  <dcterms:modified xsi:type="dcterms:W3CDTF">2025-12-10T08:04:55Z</dcterms:modified>
</cp:coreProperties>
</file>