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D4BE0BB-1F48-4FF1-8BC3-0ED27349B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973" y="10056"/>
            <a:ext cx="4889862" cy="6847944"/>
          </a:xfrm>
          <a:prstGeom prst="rect">
            <a:avLst/>
          </a:prstGeom>
        </p:spPr>
      </p:pic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261" y="-109372"/>
            <a:ext cx="3997234" cy="35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9091748" y="5085807"/>
            <a:ext cx="2902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</a:rPr>
              <a:t>15. foglalkozás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9109165" y="5670582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</a:rPr>
              <a:t>A tanya</a:t>
            </a:r>
          </a:p>
        </p:txBody>
      </p:sp>
    </p:spTree>
    <p:extLst>
      <p:ext uri="{BB962C8B-B14F-4D97-AF65-F5344CB8AC3E}">
        <p14:creationId xmlns:p14="http://schemas.microsoft.com/office/powerpoint/2010/main" val="15238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B10182-C286-4012-B98D-9F16358E7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277905"/>
            <a:ext cx="11734800" cy="2554941"/>
          </a:xfrm>
        </p:spPr>
        <p:txBody>
          <a:bodyPr>
            <a:noAutofit/>
          </a:bodyPr>
          <a:lstStyle/>
          <a:p>
            <a:pPr algn="l"/>
            <a:r>
              <a:rPr lang="hu-HU" sz="4400" b="1" dirty="0">
                <a:solidFill>
                  <a:srgbClr val="040C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Tanya</a:t>
            </a:r>
            <a:r>
              <a:rPr lang="hu-HU" sz="4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u-HU" sz="44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400" cap="none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falutól távolabb eső, néhány lakóházból és gazdasági épületből álló mezőgazdasági település</a:t>
            </a:r>
            <a:r>
              <a:rPr lang="hu-HU" sz="4000" cap="none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4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58FBDE27-A2EA-43F6-9DE7-045FC91E0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188" y="3110752"/>
            <a:ext cx="5760578" cy="334383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E07A517-7670-4C33-B20C-BCBDC51E3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766" y="3825688"/>
            <a:ext cx="58293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112AA3-3074-41B2-AF91-577416F4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6" y="127811"/>
            <a:ext cx="11600330" cy="1947224"/>
          </a:xfrm>
        </p:spPr>
        <p:txBody>
          <a:bodyPr>
            <a:normAutofit fontScale="90000"/>
          </a:bodyPr>
          <a:lstStyle/>
          <a:p>
            <a:r>
              <a:rPr lang="hu-HU" sz="6000" b="1" dirty="0">
                <a:latin typeface="Arial" panose="020B0604020202020204" pitchFamily="34" charset="0"/>
                <a:cs typeface="Arial" panose="020B0604020202020204" pitchFamily="34" charset="0"/>
              </a:rPr>
              <a:t>Baromfiudvar</a:t>
            </a:r>
            <a:br>
              <a:rPr lang="hu-HU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„te egyszer s mindenkorra felelős lettél azért, amit megszelídítettél.”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6631E75A-422C-450C-B710-F1A480266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812" y="2354890"/>
            <a:ext cx="5620869" cy="420849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8E95269-257F-4E50-93FA-7AB6703C7BE8}"/>
              </a:ext>
            </a:extLst>
          </p:cNvPr>
          <p:cNvSpPr txBox="1"/>
          <p:nvPr/>
        </p:nvSpPr>
        <p:spPr>
          <a:xfrm>
            <a:off x="6284259" y="3065929"/>
            <a:ext cx="52443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>Az állatok életfeltételei </a:t>
            </a: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• Levegő </a:t>
            </a: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• Víz </a:t>
            </a: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• Táplálék</a:t>
            </a: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 • Fény </a:t>
            </a: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• Megfelelő hőmérséklet</a:t>
            </a:r>
          </a:p>
        </p:txBody>
      </p:sp>
    </p:spTree>
    <p:extLst>
      <p:ext uri="{BB962C8B-B14F-4D97-AF65-F5344CB8AC3E}">
        <p14:creationId xmlns:p14="http://schemas.microsoft.com/office/powerpoint/2010/main" val="257896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Csomag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TM10001115[[fn=Csomag]]</Template>
  <TotalTime>138</TotalTime>
  <Words>49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Csomag</vt:lpstr>
      <vt:lpstr>PowerPoint Presentation</vt:lpstr>
      <vt:lpstr>Tanya: falutól távolabb eső, néhány lakóházból és gazdasági épületből álló mezőgazdasági település.</vt:lpstr>
      <vt:lpstr>Baromfiudvar „te egyszer s mindenkorra felelős lettél azért, amit megszelídítettél.”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RRF356</dc:creator>
  <cp:lastModifiedBy>bartha.ila@outlook.hu</cp:lastModifiedBy>
  <cp:revision>12</cp:revision>
  <dcterms:created xsi:type="dcterms:W3CDTF">2025-03-04T19:38:55Z</dcterms:created>
  <dcterms:modified xsi:type="dcterms:W3CDTF">2026-09-01T06:45:43Z</dcterms:modified>
</cp:coreProperties>
</file>