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jvilagtudat.blogspot.com/2017/08/egy-uj-szimulacio-szerint-igy-fog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zt7APjHxe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L1UhrC0Jg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BECF4E3-113A-4F89-8BAB-5286F1CC2F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231" y="802298"/>
            <a:ext cx="9039621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700" dirty="0">
                <a:latin typeface="Arial" panose="020B0604020202020204" pitchFamily="34" charset="0"/>
                <a:cs typeface="Arial" panose="020B0604020202020204" pitchFamily="34" charset="0"/>
              </a:rPr>
              <a:t>MTA Közoktatás-fejlesztési Kutatási Pályázat-2022</a:t>
            </a:r>
            <a:br>
              <a:rPr lang="hu-HU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700" dirty="0">
                <a:latin typeface="Arial" panose="020B0604020202020204" pitchFamily="34" charset="0"/>
                <a:cs typeface="Arial" panose="020B0604020202020204" pitchFamily="34" charset="0"/>
              </a:rPr>
              <a:t>„Kutatások az integrált természettudományos tudás és szemlélet kialakítására az általános iskola 1-4. évfolyamán”</a:t>
            </a:r>
            <a:br>
              <a:rPr lang="hu-HU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8D3FAA1-D8F1-48B7-984F-D9728D4CB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8093" y="3531204"/>
            <a:ext cx="8666759" cy="1422536"/>
          </a:xfrm>
        </p:spPr>
        <p:txBody>
          <a:bodyPr>
            <a:normAutofit fontScale="47500" lnSpcReduction="20000"/>
          </a:bodyPr>
          <a:lstStyle/>
          <a:p>
            <a:r>
              <a:rPr lang="hu-HU" sz="4300" dirty="0">
                <a:latin typeface="Arial" panose="020B0604020202020204" pitchFamily="34" charset="0"/>
                <a:cs typeface="Arial" panose="020B0604020202020204" pitchFamily="34" charset="0"/>
              </a:rPr>
              <a:t>Intézmény:</a:t>
            </a:r>
          </a:p>
          <a:p>
            <a:r>
              <a:rPr lang="hu-HU" sz="4300" dirty="0">
                <a:latin typeface="Arial" panose="020B0604020202020204" pitchFamily="34" charset="0"/>
                <a:cs typeface="Arial" panose="020B0604020202020204" pitchFamily="34" charset="0"/>
              </a:rPr>
              <a:t>Időpont:</a:t>
            </a:r>
          </a:p>
          <a:p>
            <a:r>
              <a:rPr lang="hu-HU" sz="4300" dirty="0">
                <a:latin typeface="Arial" panose="020B0604020202020204" pitchFamily="34" charset="0"/>
                <a:cs typeface="Arial" panose="020B0604020202020204" pitchFamily="34" charset="0"/>
              </a:rPr>
              <a:t>Témakör: A Föld- 11. foglalkozás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438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F38AD3F-8DAA-49B7-A89B-88ABB9605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A Föld mozgása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B904B8A-3665-49C8-8BAF-E9EDA34E9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4652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A Föld kétféle mozgást végez: a tengely körüli forgást és a Nap körüli keringést. A keringés azt jelenti, hogy a Föld folyamatosan mozog egy bizonyos pont körül.</a:t>
            </a: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A3567B4C-27E5-4EFF-A88B-7B6363574F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83851" y="3429000"/>
            <a:ext cx="4138730" cy="237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5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97680" y="3252652"/>
            <a:ext cx="5042263" cy="2056939"/>
          </a:xfrm>
        </p:spPr>
        <p:txBody>
          <a:bodyPr/>
          <a:lstStyle/>
          <a:p>
            <a:r>
              <a:rPr lang="hu-HU" dirty="0">
                <a:hlinkClick r:id="rId2"/>
              </a:rPr>
              <a:t>A Föld alakja és mozgásai – </a:t>
            </a:r>
            <a:r>
              <a:rPr lang="hu-HU" dirty="0" err="1">
                <a:hlinkClick r:id="rId2"/>
              </a:rPr>
              <a:t>YouTube</a:t>
            </a:r>
            <a:r>
              <a:rPr lang="hu-HU" dirty="0"/>
              <a:t> 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998617" y="1267097"/>
            <a:ext cx="3971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/>
              <a:t>A Föld kering a Nap körül</a:t>
            </a:r>
          </a:p>
        </p:txBody>
      </p:sp>
    </p:spTree>
    <p:extLst>
      <p:ext uri="{BB962C8B-B14F-4D97-AF65-F5344CB8AC3E}">
        <p14:creationId xmlns:p14="http://schemas.microsoft.com/office/powerpoint/2010/main" val="362403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19112" y="1052713"/>
            <a:ext cx="9603275" cy="1049235"/>
          </a:xfrm>
        </p:spPr>
        <p:txBody>
          <a:bodyPr>
            <a:normAutofit/>
          </a:bodyPr>
          <a:lstStyle/>
          <a:p>
            <a:endParaRPr lang="hu-HU" sz="2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90722" y="3570212"/>
            <a:ext cx="3460056" cy="766657"/>
          </a:xfrm>
        </p:spPr>
        <p:txBody>
          <a:bodyPr/>
          <a:lstStyle/>
          <a:p>
            <a:r>
              <a:rPr lang="hu-HU" dirty="0">
                <a:hlinkClick r:id="rId2"/>
              </a:rPr>
              <a:t>A Föld - </a:t>
            </a:r>
            <a:r>
              <a:rPr lang="hu-HU" dirty="0" err="1">
                <a:hlinkClick r:id="rId2"/>
              </a:rPr>
              <a:t>YouTube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463039" y="1315720"/>
            <a:ext cx="5182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/>
              <a:t>A Föld forog a saját tengelye körül</a:t>
            </a:r>
          </a:p>
        </p:txBody>
      </p:sp>
    </p:spTree>
    <p:extLst>
      <p:ext uri="{BB962C8B-B14F-4D97-AF65-F5344CB8AC3E}">
        <p14:creationId xmlns:p14="http://schemas.microsoft.com/office/powerpoint/2010/main" val="4256923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B979AE1-FBC3-49D3-A56F-A34BC99D7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Ellenőrizd magad!</a:t>
            </a:r>
          </a:p>
        </p:txBody>
      </p:sp>
      <p:pic>
        <p:nvPicPr>
          <p:cNvPr id="1026" name="Picture 2" descr="A Föld | Sutori">
            <a:extLst>
              <a:ext uri="{FF2B5EF4-FFF2-40B4-BE49-F238E27FC236}">
                <a16:creationId xmlns:a16="http://schemas.microsoft.com/office/drawing/2014/main" id="{4AFFCE16-E1CC-478E-8913-C008A46BF98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657" y="1984964"/>
            <a:ext cx="5119569" cy="3190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66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10F542D-8369-4207-BB4F-221B1BA9C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962" y="254105"/>
            <a:ext cx="9603275" cy="500498"/>
          </a:xfrm>
        </p:spPr>
        <p:txBody>
          <a:bodyPr>
            <a:normAutofit fontScale="90000"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Ellenőrizd magad!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D67BDA94-4FF5-4231-9DAB-C73CE7F878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372187"/>
              </p:ext>
            </p:extLst>
          </p:nvPr>
        </p:nvGraphicFramePr>
        <p:xfrm>
          <a:off x="2190750" y="1926453"/>
          <a:ext cx="7816850" cy="4057097"/>
        </p:xfrm>
        <a:graphic>
          <a:graphicData uri="http://schemas.openxmlformats.org/drawingml/2006/table">
            <a:tbl>
              <a:tblPr firstRow="1" firstCol="1" bandRow="1"/>
              <a:tblGrid>
                <a:gridCol w="1953895">
                  <a:extLst>
                    <a:ext uri="{9D8B030D-6E8A-4147-A177-3AD203B41FA5}">
                      <a16:colId xmlns:a16="http://schemas.microsoft.com/office/drawing/2014/main" val="1914809693"/>
                    </a:ext>
                  </a:extLst>
                </a:gridCol>
                <a:gridCol w="1953895">
                  <a:extLst>
                    <a:ext uri="{9D8B030D-6E8A-4147-A177-3AD203B41FA5}">
                      <a16:colId xmlns:a16="http://schemas.microsoft.com/office/drawing/2014/main" val="1094414383"/>
                    </a:ext>
                  </a:extLst>
                </a:gridCol>
                <a:gridCol w="1954530">
                  <a:extLst>
                    <a:ext uri="{9D8B030D-6E8A-4147-A177-3AD203B41FA5}">
                      <a16:colId xmlns:a16="http://schemas.microsoft.com/office/drawing/2014/main" val="1488119074"/>
                    </a:ext>
                  </a:extLst>
                </a:gridCol>
                <a:gridCol w="1954530">
                  <a:extLst>
                    <a:ext uri="{9D8B030D-6E8A-4147-A177-3AD203B41FA5}">
                      <a16:colId xmlns:a16="http://schemas.microsoft.com/office/drawing/2014/main" val="1653461361"/>
                    </a:ext>
                  </a:extLst>
                </a:gridCol>
              </a:tblGrid>
              <a:tr h="811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Milyen alakú a Föld?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kör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ellipszis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gömb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sz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474017"/>
                  </a:ext>
                </a:extLst>
              </a:tr>
              <a:tr h="536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 borítja a Föld felszínét?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víz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víz és szárazföldek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szárazföld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ny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055775"/>
                  </a:ext>
                </a:extLst>
              </a:tr>
              <a:tr h="10865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Milyen mozgást végez a Föld?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csak kering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csak forog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kering a Nap körül, és forog a saját tengelye körül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59846"/>
                  </a:ext>
                </a:extLst>
              </a:tr>
              <a:tr h="536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Föld melyik felén van nappal?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megvilágított felén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mindkét oldalán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az árnyékos oldalán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ó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286863"/>
                  </a:ext>
                </a:extLst>
              </a:tr>
              <a:tr h="10865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Mennyi idő telik el, amíg a Föld a saját tengelye körül egy fordulatot tesz?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év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hu-H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nap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hónap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18615" algn="l"/>
                        </a:tabLst>
                      </a:pPr>
                      <a:r>
                        <a:rPr lang="hu-HU" sz="1200" i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226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601043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2436</TotalTime>
  <Words>204</Words>
  <Application>Microsoft Office PowerPoint</Application>
  <PresentationFormat>Szélesvásznú</PresentationFormat>
  <Paragraphs>62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Galéria</vt:lpstr>
      <vt:lpstr>MTA Közoktatás-fejlesztési Kutatási Pályázat-2022 „Kutatások az integrált természettudományos tudás és szemlélet kialakítására az általános iskola 1-4. évfolyamán” </vt:lpstr>
      <vt:lpstr>A Föld mozgása</vt:lpstr>
      <vt:lpstr>PowerPoint-bemutató</vt:lpstr>
      <vt:lpstr>PowerPoint-bemutató</vt:lpstr>
      <vt:lpstr>Ellenőrizd magad!</vt:lpstr>
      <vt:lpstr>Ellenőrizd magad!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RRF356</dc:creator>
  <cp:lastModifiedBy>Revák Gyuláné</cp:lastModifiedBy>
  <cp:revision>11</cp:revision>
  <dcterms:created xsi:type="dcterms:W3CDTF">2023-04-29T18:39:04Z</dcterms:created>
  <dcterms:modified xsi:type="dcterms:W3CDTF">2023-05-01T17:20:22Z</dcterms:modified>
</cp:coreProperties>
</file>