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E558B3CD-283C-4021-AEC7-7F085B20F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7408" y="5195227"/>
            <a:ext cx="3473666" cy="1117687"/>
          </a:xfrm>
        </p:spPr>
        <p:txBody>
          <a:bodyPr>
            <a:noAutofit/>
          </a:bodyPr>
          <a:lstStyle/>
          <a:p>
            <a:pPr algn="l"/>
            <a:r>
              <a:rPr lang="hu-HU" sz="3200" b="1" dirty="0" smtClean="0"/>
              <a:t>10</a:t>
            </a:r>
            <a:r>
              <a:rPr lang="hu-HU" sz="3200" b="1" dirty="0"/>
              <a:t>. </a:t>
            </a:r>
            <a:r>
              <a:rPr lang="hu-HU" sz="3200" b="1" dirty="0" smtClean="0"/>
              <a:t>foglalkozás</a:t>
            </a:r>
          </a:p>
          <a:p>
            <a:pPr algn="l"/>
            <a:r>
              <a:rPr lang="hu-HU" sz="3200" b="1" dirty="0" smtClean="0"/>
              <a:t>A Föld </a:t>
            </a:r>
            <a:endParaRPr lang="hu-HU" sz="3200" b="1" dirty="0"/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203" y="-213587"/>
            <a:ext cx="3450878" cy="305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192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195581-9581-47DE-B423-AAE6995DC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Énekeljük együtt a refrént!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3B2E52-0AF9-4B6D-AF03-896C0A583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2336873"/>
            <a:ext cx="11443317" cy="4356890"/>
          </a:xfrm>
        </p:spPr>
        <p:txBody>
          <a:bodyPr/>
          <a:lstStyle/>
          <a:p>
            <a:pPr marL="0" indent="0">
              <a:buNone/>
            </a:pPr>
            <a:r>
              <a:rPr lang="hu-HU" sz="4400" b="1" dirty="0">
                <a:solidFill>
                  <a:srgbClr val="000000"/>
                </a:solidFill>
                <a:latin typeface="arial" panose="020B0604020202020204" pitchFamily="34" charset="0"/>
              </a:rPr>
              <a:t>Induló az indulásról</a:t>
            </a:r>
          </a:p>
          <a:p>
            <a:pPr marL="0" indent="0">
              <a:buNone/>
            </a:pPr>
            <a:endParaRPr lang="hu-HU" sz="44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  <a:t>„Röpülj hajó! Röpülj hajó!</a:t>
            </a:r>
            <a:b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  <a:t>Csak a jóknak legyen ma jó.</a:t>
            </a:r>
            <a:b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  <a:t>Aki rossz annak vacak legyen</a:t>
            </a:r>
            <a:b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hu-HU" sz="4400" dirty="0">
                <a:solidFill>
                  <a:srgbClr val="000000"/>
                </a:solidFill>
                <a:latin typeface="arial" panose="020B0604020202020204" pitchFamily="34" charset="0"/>
              </a:rPr>
              <a:t>Túl a Maszat-hegyen.”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94386CF-7ADD-42AD-A320-15D236843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638" y="4392213"/>
            <a:ext cx="4045442" cy="227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6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8EF0EE-5E5B-4878-BDF6-490524B1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Világűrben vagyunk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7DE9D8EA-F143-4057-8CC1-AF074C04F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187" y="2017660"/>
            <a:ext cx="10298096" cy="463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40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933CCA-B023-45CE-A39E-F456050CE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Mit jut eszedbe a Földről?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BF790682-1CD4-403C-9504-E2ECAC723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3358" y="2099729"/>
            <a:ext cx="4278374" cy="438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1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0CA483-E3F9-4030-B736-6C0A0732B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Bolygók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ECF22421-8AB4-4EFE-B79A-4AF99F8635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1" y="2143104"/>
            <a:ext cx="10591232" cy="3176604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1297C51-CC3A-47FA-A413-5C470A660FEB}"/>
              </a:ext>
            </a:extLst>
          </p:cNvPr>
          <p:cNvSpPr txBox="1"/>
          <p:nvPr/>
        </p:nvSpPr>
        <p:spPr>
          <a:xfrm>
            <a:off x="63151" y="5319708"/>
            <a:ext cx="11928552" cy="89255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Arial" panose="020B0604020202020204" pitchFamily="34" charset="0"/>
                <a:cs typeface="Arial" panose="020B0604020202020204" pitchFamily="34" charset="0"/>
              </a:rPr>
              <a:t>Nap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Merkúr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Vénusz  </a:t>
            </a:r>
            <a:r>
              <a:rPr lang="hu-HU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Föld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Mars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Jupiter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Szaturnusz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Uránusz    Neptunusz  (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Plútó) </a:t>
            </a:r>
            <a:endParaRPr lang="hu-H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Hold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182" y="3474720"/>
            <a:ext cx="422190" cy="52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3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382</TotalTime>
  <Words>68</Words>
  <Application>Microsoft Office PowerPoint</Application>
  <PresentationFormat>Szélesvásznú</PresentationFormat>
  <Paragraphs>11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Arial</vt:lpstr>
      <vt:lpstr>Trebuchet MS</vt:lpstr>
      <vt:lpstr>Berlin</vt:lpstr>
      <vt:lpstr>PowerPoint-bemutató</vt:lpstr>
      <vt:lpstr>Énekeljük együtt a refrént!</vt:lpstr>
      <vt:lpstr>Világűrben vagyunk</vt:lpstr>
      <vt:lpstr>Mit jut eszedbe a Földről?</vt:lpstr>
      <vt:lpstr>Bolygók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 Közoktatás-fejlesztési Kutatási Pályázat-2022 „Kutatások az integrált természettudományos tudás és szemlélet kialakítására az általános iskola 1-4. évfolyamán”</dc:title>
  <dc:creator>RRF356</dc:creator>
  <cp:lastModifiedBy>bartha.ila@outlook.hu</cp:lastModifiedBy>
  <cp:revision>17</cp:revision>
  <dcterms:created xsi:type="dcterms:W3CDTF">2023-04-22T21:07:45Z</dcterms:created>
  <dcterms:modified xsi:type="dcterms:W3CDTF">2025-10-21T10:08:57Z</dcterms:modified>
</cp:coreProperties>
</file>